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3"/>
  </p:notesMasterIdLst>
  <p:handoutMasterIdLst>
    <p:handoutMasterId r:id="rId14"/>
  </p:handoutMasterIdLst>
  <p:sldIdLst>
    <p:sldId id="301" r:id="rId2"/>
    <p:sldId id="302" r:id="rId3"/>
    <p:sldId id="299" r:id="rId4"/>
    <p:sldId id="289" r:id="rId5"/>
    <p:sldId id="303" r:id="rId6"/>
    <p:sldId id="293" r:id="rId7"/>
    <p:sldId id="298" r:id="rId8"/>
    <p:sldId id="292" r:id="rId9"/>
    <p:sldId id="294" r:id="rId10"/>
    <p:sldId id="280" r:id="rId11"/>
    <p:sldId id="284" r:id="rId1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79559" autoAdjust="0"/>
  </p:normalViewPr>
  <p:slideViewPr>
    <p:cSldViewPr>
      <p:cViewPr varScale="1">
        <p:scale>
          <a:sx n="127" d="100"/>
          <a:sy n="127" d="100"/>
        </p:scale>
        <p:origin x="-136" y="-112"/>
      </p:cViewPr>
      <p:guideLst>
        <p:guide orient="horz" pos="1620"/>
        <p:guide pos="2880"/>
        <p:guide pos="5112"/>
        <p:guide pos="6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4857E7-5C40-4E4D-8F9E-0F40BE240B2F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F9F144E-5A69-4079-9CFE-833FB141B5B7}">
      <dgm:prSet phldrT="[Text]"/>
      <dgm:spPr/>
      <dgm:t>
        <a:bodyPr/>
        <a:lstStyle/>
        <a:p>
          <a:r>
            <a:rPr lang="en-US" dirty="0" smtClean="0"/>
            <a:t>Clemente Model</a:t>
          </a:r>
          <a:endParaRPr lang="en-US" dirty="0"/>
        </a:p>
      </dgm:t>
    </dgm:pt>
    <dgm:pt modelId="{5295059C-89BD-48FC-9FB0-63BD38C2AF52}" type="parTrans" cxnId="{696FC290-58F8-4B0A-B325-8A4CDCEFC93C}">
      <dgm:prSet/>
      <dgm:spPr/>
      <dgm:t>
        <a:bodyPr/>
        <a:lstStyle/>
        <a:p>
          <a:endParaRPr lang="en-US"/>
        </a:p>
      </dgm:t>
    </dgm:pt>
    <dgm:pt modelId="{FAB8FA54-A1F3-488D-B823-07CCB71E4D44}" type="sibTrans" cxnId="{696FC290-58F8-4B0A-B325-8A4CDCEFC93C}">
      <dgm:prSet/>
      <dgm:spPr/>
      <dgm:t>
        <a:bodyPr/>
        <a:lstStyle/>
        <a:p>
          <a:endParaRPr lang="en-US"/>
        </a:p>
      </dgm:t>
    </dgm:pt>
    <dgm:pt modelId="{32074760-1CE6-4EA9-A667-33C7E19C2D94}">
      <dgm:prSet phldrT="[Text]"/>
      <dgm:spPr/>
      <dgm:t>
        <a:bodyPr/>
        <a:lstStyle/>
        <a:p>
          <a:r>
            <a:rPr lang="en-US" dirty="0" smtClean="0"/>
            <a:t>Australian Catholic University</a:t>
          </a:r>
        </a:p>
        <a:p>
          <a:endParaRPr lang="en-US" dirty="0"/>
        </a:p>
      </dgm:t>
    </dgm:pt>
    <dgm:pt modelId="{41FFA3F1-CAF6-4B0C-90FB-AAF097D8C840}" type="parTrans" cxnId="{792FB76A-389C-45B7-8308-227DADB5CF70}">
      <dgm:prSet/>
      <dgm:spPr/>
      <dgm:t>
        <a:bodyPr/>
        <a:lstStyle/>
        <a:p>
          <a:endParaRPr lang="en-US"/>
        </a:p>
      </dgm:t>
    </dgm:pt>
    <dgm:pt modelId="{66E711EC-17A3-40E0-B60B-5A2F466C9D11}" type="sibTrans" cxnId="{792FB76A-389C-45B7-8308-227DADB5CF70}">
      <dgm:prSet/>
      <dgm:spPr/>
      <dgm:t>
        <a:bodyPr/>
        <a:lstStyle/>
        <a:p>
          <a:endParaRPr lang="en-US"/>
        </a:p>
      </dgm:t>
    </dgm:pt>
    <dgm:pt modelId="{F5E45C32-85BB-467F-80E6-A808871E72F3}">
      <dgm:prSet phldrT="[Text]"/>
      <dgm:spPr/>
      <dgm:t>
        <a:bodyPr/>
        <a:lstStyle/>
        <a:p>
          <a:r>
            <a:rPr lang="en-US" dirty="0" smtClean="0"/>
            <a:t>Faculty of Arts</a:t>
          </a:r>
          <a:endParaRPr lang="en-US" dirty="0"/>
        </a:p>
      </dgm:t>
    </dgm:pt>
    <dgm:pt modelId="{FAB096C4-43F1-4FB0-A740-B5A33490B558}" type="parTrans" cxnId="{C3F684FE-A0E7-411B-A303-2C8155B38D48}">
      <dgm:prSet/>
      <dgm:spPr/>
      <dgm:t>
        <a:bodyPr/>
        <a:lstStyle/>
        <a:p>
          <a:endParaRPr lang="en-US"/>
        </a:p>
      </dgm:t>
    </dgm:pt>
    <dgm:pt modelId="{F29CEF7E-7A2A-457D-9BE3-75C08A423C81}" type="sibTrans" cxnId="{C3F684FE-A0E7-411B-A303-2C8155B38D48}">
      <dgm:prSet/>
      <dgm:spPr/>
      <dgm:t>
        <a:bodyPr/>
        <a:lstStyle/>
        <a:p>
          <a:endParaRPr lang="en-US"/>
        </a:p>
      </dgm:t>
    </dgm:pt>
    <dgm:pt modelId="{6193ECAA-3925-487F-ADF8-CE1362754FFF}">
      <dgm:prSet phldrT="[Text]"/>
      <dgm:spPr/>
      <dgm:t>
        <a:bodyPr/>
        <a:lstStyle/>
        <a:p>
          <a:r>
            <a:rPr lang="en-US" dirty="0" smtClean="0"/>
            <a:t>Dean</a:t>
          </a:r>
          <a:r>
            <a:rPr lang="en-US" dirty="0"/>
            <a:t/>
          </a:r>
          <a:br>
            <a:rPr lang="en-US" dirty="0"/>
          </a:br>
          <a:r>
            <a:rPr lang="en-US" dirty="0" smtClean="0"/>
            <a:t>Heads of Schools</a:t>
          </a:r>
          <a:r>
            <a:rPr lang="en-US" dirty="0"/>
            <a:t/>
          </a:r>
          <a:br>
            <a:rPr lang="en-US" dirty="0"/>
          </a:br>
          <a:r>
            <a:rPr lang="en-US" dirty="0" smtClean="0"/>
            <a:t>Academics</a:t>
          </a:r>
          <a:r>
            <a:rPr lang="en-US" dirty="0"/>
            <a:t/>
          </a:r>
          <a:br>
            <a:rPr lang="en-US" dirty="0"/>
          </a:br>
          <a:r>
            <a:rPr lang="en-US" dirty="0" smtClean="0"/>
            <a:t>Professional staff</a:t>
          </a:r>
          <a:endParaRPr lang="en-US" dirty="0"/>
        </a:p>
      </dgm:t>
    </dgm:pt>
    <dgm:pt modelId="{CA95F830-F096-4B8A-8E76-097EF46A4F44}" type="parTrans" cxnId="{FA16C23C-5596-42A1-981A-487742CF3BBD}">
      <dgm:prSet/>
      <dgm:spPr/>
      <dgm:t>
        <a:bodyPr/>
        <a:lstStyle/>
        <a:p>
          <a:endParaRPr lang="en-US"/>
        </a:p>
      </dgm:t>
    </dgm:pt>
    <dgm:pt modelId="{4C2F44CE-5AB4-4FFE-B037-FFB0E3B4A7EB}" type="sibTrans" cxnId="{FA16C23C-5596-42A1-981A-487742CF3BBD}">
      <dgm:prSet/>
      <dgm:spPr/>
      <dgm:t>
        <a:bodyPr/>
        <a:lstStyle/>
        <a:p>
          <a:endParaRPr lang="en-US"/>
        </a:p>
      </dgm:t>
    </dgm:pt>
    <dgm:pt modelId="{FA9C7340-018E-4F73-A402-B7FF8C34CDC0}">
      <dgm:prSet phldrT="[Text]"/>
      <dgm:spPr/>
      <dgm:t>
        <a:bodyPr/>
        <a:lstStyle/>
        <a:p>
          <a:r>
            <a:rPr lang="en-US" dirty="0" smtClean="0"/>
            <a:t>4 Foundation levels units</a:t>
          </a:r>
          <a:endParaRPr lang="en-US" dirty="0"/>
        </a:p>
      </dgm:t>
    </dgm:pt>
    <dgm:pt modelId="{1805A85A-B92E-48E0-886D-23F094607276}" type="parTrans" cxnId="{92E0E4AC-AA4F-4221-B4F5-BC44ADD50226}">
      <dgm:prSet/>
      <dgm:spPr/>
      <dgm:t>
        <a:bodyPr/>
        <a:lstStyle/>
        <a:p>
          <a:endParaRPr lang="en-US"/>
        </a:p>
      </dgm:t>
    </dgm:pt>
    <dgm:pt modelId="{44F9A519-DD68-4648-B8E0-DFC7EF2120B7}" type="sibTrans" cxnId="{92E0E4AC-AA4F-4221-B4F5-BC44ADD50226}">
      <dgm:prSet/>
      <dgm:spPr/>
      <dgm:t>
        <a:bodyPr/>
        <a:lstStyle/>
        <a:p>
          <a:endParaRPr lang="en-US"/>
        </a:p>
      </dgm:t>
    </dgm:pt>
    <dgm:pt modelId="{7592B694-086D-4180-B053-CE7AD13C9858}">
      <dgm:prSet phldrT="[Text]"/>
      <dgm:spPr/>
      <dgm:t>
        <a:bodyPr/>
        <a:lstStyle/>
        <a:p>
          <a:r>
            <a:rPr lang="en-US" dirty="0" smtClean="0"/>
            <a:t>Community Organisations</a:t>
          </a:r>
          <a:endParaRPr lang="en-US" dirty="0"/>
        </a:p>
      </dgm:t>
    </dgm:pt>
    <dgm:pt modelId="{C8FADD59-ED12-44D1-A076-7A13B0AC344E}" type="parTrans" cxnId="{583CC615-DAE7-4276-AD9F-C578D26FEDFC}">
      <dgm:prSet/>
      <dgm:spPr/>
      <dgm:t>
        <a:bodyPr/>
        <a:lstStyle/>
        <a:p>
          <a:endParaRPr lang="en-US"/>
        </a:p>
      </dgm:t>
    </dgm:pt>
    <dgm:pt modelId="{34A6F1FD-1787-4988-A7E6-472B7C66BD09}" type="sibTrans" cxnId="{583CC615-DAE7-4276-AD9F-C578D26FEDFC}">
      <dgm:prSet/>
      <dgm:spPr/>
      <dgm:t>
        <a:bodyPr/>
        <a:lstStyle/>
        <a:p>
          <a:endParaRPr lang="en-US"/>
        </a:p>
      </dgm:t>
    </dgm:pt>
    <dgm:pt modelId="{8665C39E-B30E-4258-BEA9-83E0F7084606}">
      <dgm:prSet phldrT="[Text]"/>
      <dgm:spPr/>
      <dgm:t>
        <a:bodyPr/>
        <a:lstStyle/>
        <a:p>
          <a:r>
            <a:rPr lang="en-US" dirty="0" smtClean="0"/>
            <a:t>Anglicare</a:t>
          </a:r>
          <a:r>
            <a:rPr lang="en-US" dirty="0"/>
            <a:t/>
          </a:r>
          <a:br>
            <a:rPr lang="en-US" dirty="0"/>
          </a:br>
          <a:r>
            <a:rPr lang="en-US" dirty="0" smtClean="0"/>
            <a:t>Common Ground</a:t>
          </a:r>
        </a:p>
        <a:p>
          <a:r>
            <a:rPr lang="en-US" dirty="0" smtClean="0"/>
            <a:t>Edmond Rice Centre</a:t>
          </a:r>
        </a:p>
        <a:p>
          <a:endParaRPr lang="en-US" dirty="0"/>
        </a:p>
      </dgm:t>
    </dgm:pt>
    <dgm:pt modelId="{8211EBE3-1C93-4CFB-BBEE-7A708996ED07}" type="parTrans" cxnId="{8D6B5497-475C-46A9-805D-510F815F9B98}">
      <dgm:prSet/>
      <dgm:spPr/>
      <dgm:t>
        <a:bodyPr/>
        <a:lstStyle/>
        <a:p>
          <a:endParaRPr lang="en-US"/>
        </a:p>
      </dgm:t>
    </dgm:pt>
    <dgm:pt modelId="{6779ED75-3327-4C98-9C89-1343058D49BC}" type="sibTrans" cxnId="{8D6B5497-475C-46A9-805D-510F815F9B98}">
      <dgm:prSet/>
      <dgm:spPr/>
      <dgm:t>
        <a:bodyPr/>
        <a:lstStyle/>
        <a:p>
          <a:endParaRPr lang="en-US"/>
        </a:p>
      </dgm:t>
    </dgm:pt>
    <dgm:pt modelId="{68DE1B8C-EBBC-4ACF-AD69-E108E4A8C85C}">
      <dgm:prSet phldrT="[Text]"/>
      <dgm:spPr/>
      <dgm:t>
        <a:bodyPr/>
        <a:lstStyle/>
        <a:p>
          <a:r>
            <a:rPr lang="en-US" dirty="0" smtClean="0"/>
            <a:t>Financial and in kind Support</a:t>
          </a:r>
          <a:endParaRPr lang="en-US" dirty="0"/>
        </a:p>
      </dgm:t>
    </dgm:pt>
    <dgm:pt modelId="{94D73433-720A-40B7-8E81-899280B4DD52}" type="parTrans" cxnId="{F53C5B60-EE78-46AA-90FC-BDF2F3396876}">
      <dgm:prSet/>
      <dgm:spPr/>
      <dgm:t>
        <a:bodyPr/>
        <a:lstStyle/>
        <a:p>
          <a:endParaRPr lang="en-US"/>
        </a:p>
      </dgm:t>
    </dgm:pt>
    <dgm:pt modelId="{10D11475-433C-4D63-8B5E-9E928E6DD9A1}" type="sibTrans" cxnId="{F53C5B60-EE78-46AA-90FC-BDF2F3396876}">
      <dgm:prSet/>
      <dgm:spPr/>
      <dgm:t>
        <a:bodyPr/>
        <a:lstStyle/>
        <a:p>
          <a:endParaRPr lang="en-US"/>
        </a:p>
      </dgm:t>
    </dgm:pt>
    <dgm:pt modelId="{A766E2ED-C2E8-4E07-AF18-7EC57476A5C8}">
      <dgm:prSet phldrT="[Text]"/>
      <dgm:spPr/>
      <dgm:t>
        <a:bodyPr/>
        <a:lstStyle/>
        <a:p>
          <a:r>
            <a:rPr lang="en-US" dirty="0" smtClean="0"/>
            <a:t>Clemente Tasmania Committee</a:t>
          </a:r>
          <a:endParaRPr lang="en-US" dirty="0"/>
        </a:p>
      </dgm:t>
    </dgm:pt>
    <dgm:pt modelId="{A1530F03-6C5E-45D7-8222-AD175A7090BD}" type="parTrans" cxnId="{918FC998-3E81-4E2A-A8E0-FB3EB04E2705}">
      <dgm:prSet/>
      <dgm:spPr/>
      <dgm:t>
        <a:bodyPr/>
        <a:lstStyle/>
        <a:p>
          <a:endParaRPr lang="en-US"/>
        </a:p>
      </dgm:t>
    </dgm:pt>
    <dgm:pt modelId="{05B31AC5-A983-4FEC-B0BE-EB0462CF6128}" type="sibTrans" cxnId="{918FC998-3E81-4E2A-A8E0-FB3EB04E2705}">
      <dgm:prSet/>
      <dgm:spPr/>
      <dgm:t>
        <a:bodyPr/>
        <a:lstStyle/>
        <a:p>
          <a:endParaRPr lang="en-US"/>
        </a:p>
      </dgm:t>
    </dgm:pt>
    <dgm:pt modelId="{512A4932-71C2-4AF1-A35F-4F4632F17C02}">
      <dgm:prSet phldrT="[Text]"/>
      <dgm:spPr/>
      <dgm:t>
        <a:bodyPr/>
        <a:lstStyle/>
        <a:p>
          <a:r>
            <a:rPr lang="en-US" dirty="0" smtClean="0"/>
            <a:t>Catholic Care</a:t>
          </a:r>
        </a:p>
        <a:p>
          <a:r>
            <a:rPr lang="en-US" dirty="0" smtClean="0"/>
            <a:t>St Vincent de Paul</a:t>
          </a:r>
        </a:p>
        <a:p>
          <a:r>
            <a:rPr lang="en-US" dirty="0" smtClean="0"/>
            <a:t>The Smith Family</a:t>
          </a:r>
        </a:p>
        <a:p>
          <a:r>
            <a:rPr lang="en-US" dirty="0" smtClean="0"/>
            <a:t>LINC Centres</a:t>
          </a:r>
        </a:p>
        <a:p>
          <a:r>
            <a:rPr lang="en-US" dirty="0" smtClean="0"/>
            <a:t> </a:t>
          </a:r>
          <a:endParaRPr lang="en-US" dirty="0"/>
        </a:p>
      </dgm:t>
    </dgm:pt>
    <dgm:pt modelId="{47E31259-60CB-40FB-B391-CCAEC2189164}" type="parTrans" cxnId="{42032CCC-41F9-4B3F-A503-E38701F4AC02}">
      <dgm:prSet/>
      <dgm:spPr/>
      <dgm:t>
        <a:bodyPr/>
        <a:lstStyle/>
        <a:p>
          <a:endParaRPr lang="en-US"/>
        </a:p>
      </dgm:t>
    </dgm:pt>
    <dgm:pt modelId="{4C7C1C5B-4033-4A4C-87E1-4A3C60B720B7}" type="sibTrans" cxnId="{42032CCC-41F9-4B3F-A503-E38701F4AC02}">
      <dgm:prSet/>
      <dgm:spPr/>
      <dgm:t>
        <a:bodyPr/>
        <a:lstStyle/>
        <a:p>
          <a:endParaRPr lang="en-US"/>
        </a:p>
      </dgm:t>
    </dgm:pt>
    <dgm:pt modelId="{8C9EF0B8-B348-4F26-938D-6A3D8F1D01C9}">
      <dgm:prSet phldrT="[Text]"/>
      <dgm:spPr/>
      <dgm:t>
        <a:bodyPr/>
        <a:lstStyle/>
        <a:p>
          <a:r>
            <a:rPr lang="en-US" dirty="0" smtClean="0"/>
            <a:t>Hobart Rotary</a:t>
          </a:r>
        </a:p>
        <a:p>
          <a:r>
            <a:rPr lang="en-US" dirty="0" smtClean="0"/>
            <a:t>Salamanca Rotary</a:t>
          </a:r>
        </a:p>
        <a:p>
          <a:r>
            <a:rPr lang="en-US" dirty="0" smtClean="0"/>
            <a:t>Hobart City Council</a:t>
          </a:r>
        </a:p>
        <a:p>
          <a:r>
            <a:rPr lang="en-US" dirty="0" smtClean="0"/>
            <a:t>Archdiocese of Hobart</a:t>
          </a:r>
          <a:endParaRPr lang="en-US" dirty="0"/>
        </a:p>
      </dgm:t>
    </dgm:pt>
    <dgm:pt modelId="{317FEE05-7414-4035-9841-8DABE546206E}" type="parTrans" cxnId="{B4186457-1219-426F-922C-5AECDCC53AC0}">
      <dgm:prSet/>
      <dgm:spPr/>
      <dgm:t>
        <a:bodyPr/>
        <a:lstStyle/>
        <a:p>
          <a:endParaRPr lang="en-US"/>
        </a:p>
      </dgm:t>
    </dgm:pt>
    <dgm:pt modelId="{5DAD05BE-4905-4E9C-9DE0-125B4DBFBE33}" type="sibTrans" cxnId="{B4186457-1219-426F-922C-5AECDCC53AC0}">
      <dgm:prSet/>
      <dgm:spPr/>
      <dgm:t>
        <a:bodyPr/>
        <a:lstStyle/>
        <a:p>
          <a:endParaRPr lang="en-US"/>
        </a:p>
      </dgm:t>
    </dgm:pt>
    <dgm:pt modelId="{7DCD12F6-9D96-4CEE-B77D-0059BD9F172C}">
      <dgm:prSet phldrT="[Text]"/>
      <dgm:spPr/>
      <dgm:t>
        <a:bodyPr/>
        <a:lstStyle/>
        <a:p>
          <a:r>
            <a:rPr lang="en-US" smtClean="0"/>
            <a:t>ACU</a:t>
          </a:r>
        </a:p>
        <a:p>
          <a:r>
            <a:rPr lang="en-US" smtClean="0"/>
            <a:t>Guildford </a:t>
          </a:r>
          <a:r>
            <a:rPr lang="en-US" dirty="0" smtClean="0"/>
            <a:t>Young College Hobart</a:t>
          </a:r>
        </a:p>
        <a:p>
          <a:r>
            <a:rPr lang="en-US" dirty="0" smtClean="0"/>
            <a:t>University of </a:t>
          </a:r>
          <a:r>
            <a:rPr lang="en-US" dirty="0" err="1" smtClean="0"/>
            <a:t>Tas</a:t>
          </a:r>
          <a:endParaRPr lang="en-US" dirty="0" smtClean="0"/>
        </a:p>
        <a:p>
          <a:r>
            <a:rPr lang="en-US" dirty="0" smtClean="0"/>
            <a:t>(RIGS Grant)</a:t>
          </a:r>
          <a:endParaRPr lang="en-US" dirty="0"/>
        </a:p>
      </dgm:t>
    </dgm:pt>
    <dgm:pt modelId="{05220267-9773-4777-8E6B-2437F9979F0B}" type="parTrans" cxnId="{8BF652A8-B747-4011-8997-2C8E587087B9}">
      <dgm:prSet/>
      <dgm:spPr/>
      <dgm:t>
        <a:bodyPr/>
        <a:lstStyle/>
        <a:p>
          <a:endParaRPr lang="en-US"/>
        </a:p>
      </dgm:t>
    </dgm:pt>
    <dgm:pt modelId="{89843E98-8750-44A8-9562-C70EE7FD83F4}" type="sibTrans" cxnId="{8BF652A8-B747-4011-8997-2C8E587087B9}">
      <dgm:prSet/>
      <dgm:spPr/>
      <dgm:t>
        <a:bodyPr/>
        <a:lstStyle/>
        <a:p>
          <a:endParaRPr lang="en-US"/>
        </a:p>
      </dgm:t>
    </dgm:pt>
    <dgm:pt modelId="{990E17D6-2B47-4FC5-AD93-1E96AFBF7BE7}">
      <dgm:prSet phldrT="[Text]"/>
      <dgm:spPr/>
      <dgm:t>
        <a:bodyPr/>
        <a:lstStyle/>
        <a:p>
          <a:r>
            <a:rPr lang="en-US" dirty="0" smtClean="0"/>
            <a:t>Students</a:t>
          </a:r>
          <a:endParaRPr lang="en-US" dirty="0"/>
        </a:p>
      </dgm:t>
    </dgm:pt>
    <dgm:pt modelId="{FE8F1E68-B20A-4328-A3A2-124220A35426}" type="parTrans" cxnId="{C2460F17-CDAE-48DD-9BD8-1126146AE0EF}">
      <dgm:prSet/>
      <dgm:spPr/>
      <dgm:t>
        <a:bodyPr/>
        <a:lstStyle/>
        <a:p>
          <a:endParaRPr lang="en-US"/>
        </a:p>
      </dgm:t>
    </dgm:pt>
    <dgm:pt modelId="{DE7A8AB0-B597-4567-B709-EB7E2965A939}" type="sibTrans" cxnId="{C2460F17-CDAE-48DD-9BD8-1126146AE0EF}">
      <dgm:prSet/>
      <dgm:spPr/>
      <dgm:t>
        <a:bodyPr/>
        <a:lstStyle/>
        <a:p>
          <a:endParaRPr lang="en-US"/>
        </a:p>
      </dgm:t>
    </dgm:pt>
    <dgm:pt modelId="{7195F398-6161-42FE-8062-43E5A30273CF}">
      <dgm:prSet phldrT="[Text]"/>
      <dgm:spPr/>
      <dgm:t>
        <a:bodyPr/>
        <a:lstStyle/>
        <a:p>
          <a:r>
            <a:rPr lang="en-US" dirty="0" smtClean="0"/>
            <a:t>Those who have been denied an education or have been disconnected from education </a:t>
          </a:r>
        </a:p>
        <a:p>
          <a:endParaRPr lang="en-US" dirty="0"/>
        </a:p>
      </dgm:t>
    </dgm:pt>
    <dgm:pt modelId="{94367AAD-6981-4EE8-AF1A-6EB47FBD0BF3}" type="parTrans" cxnId="{95004706-8520-4D84-A45C-548F7C7AFC8B}">
      <dgm:prSet/>
      <dgm:spPr/>
      <dgm:t>
        <a:bodyPr/>
        <a:lstStyle/>
        <a:p>
          <a:endParaRPr lang="en-US"/>
        </a:p>
      </dgm:t>
    </dgm:pt>
    <dgm:pt modelId="{D5E09E1F-03F4-43A5-A259-C5AAD57CBE42}" type="sibTrans" cxnId="{95004706-8520-4D84-A45C-548F7C7AFC8B}">
      <dgm:prSet/>
      <dgm:spPr/>
      <dgm:t>
        <a:bodyPr/>
        <a:lstStyle/>
        <a:p>
          <a:endParaRPr lang="en-US"/>
        </a:p>
      </dgm:t>
    </dgm:pt>
    <dgm:pt modelId="{05E0F7CC-1593-4E3E-91A3-86A465E18FB5}">
      <dgm:prSet phldrT="[Text]"/>
      <dgm:spPr/>
      <dgm:t>
        <a:bodyPr/>
        <a:lstStyle/>
        <a:p>
          <a:r>
            <a:rPr lang="en-US" dirty="0" smtClean="0"/>
            <a:t>A core group of 24 students who have participated at various times.</a:t>
          </a:r>
        </a:p>
        <a:p>
          <a:r>
            <a:rPr lang="en-US" dirty="0" smtClean="0"/>
            <a:t>10 students have completed all 4 units.</a:t>
          </a:r>
          <a:endParaRPr lang="en-US" dirty="0"/>
        </a:p>
      </dgm:t>
    </dgm:pt>
    <dgm:pt modelId="{2F9E893D-D054-435B-BB6A-CA4A2B0A4737}" type="parTrans" cxnId="{EDEABB0C-27C7-4D1E-B786-FB8270D60CCA}">
      <dgm:prSet/>
      <dgm:spPr/>
      <dgm:t>
        <a:bodyPr/>
        <a:lstStyle/>
        <a:p>
          <a:endParaRPr lang="en-US"/>
        </a:p>
      </dgm:t>
    </dgm:pt>
    <dgm:pt modelId="{2CA15156-CACD-4A16-951D-4C696CCBC3C2}" type="sibTrans" cxnId="{EDEABB0C-27C7-4D1E-B786-FB8270D60CCA}">
      <dgm:prSet/>
      <dgm:spPr/>
      <dgm:t>
        <a:bodyPr/>
        <a:lstStyle/>
        <a:p>
          <a:endParaRPr lang="en-US"/>
        </a:p>
      </dgm:t>
    </dgm:pt>
    <dgm:pt modelId="{DADEE461-B9C7-4E4D-8F76-C4BEE058565B}">
      <dgm:prSet phldrT="[Text]"/>
      <dgm:spPr/>
      <dgm:t>
        <a:bodyPr/>
        <a:lstStyle/>
        <a:p>
          <a:r>
            <a:rPr lang="en-US" dirty="0" smtClean="0"/>
            <a:t>Mentors</a:t>
          </a:r>
          <a:endParaRPr lang="en-US" dirty="0"/>
        </a:p>
      </dgm:t>
    </dgm:pt>
    <dgm:pt modelId="{DBFD308D-4184-4A3D-B3A9-DAB69C287E06}" type="parTrans" cxnId="{F2A74F4D-E89E-4A53-B841-441FF129E762}">
      <dgm:prSet/>
      <dgm:spPr/>
      <dgm:t>
        <a:bodyPr/>
        <a:lstStyle/>
        <a:p>
          <a:endParaRPr lang="en-US"/>
        </a:p>
      </dgm:t>
    </dgm:pt>
    <dgm:pt modelId="{D1A547C0-8B30-44BD-9102-3FF9FB549C46}" type="sibTrans" cxnId="{F2A74F4D-E89E-4A53-B841-441FF129E762}">
      <dgm:prSet/>
      <dgm:spPr/>
      <dgm:t>
        <a:bodyPr/>
        <a:lstStyle/>
        <a:p>
          <a:endParaRPr lang="en-US"/>
        </a:p>
      </dgm:t>
    </dgm:pt>
    <dgm:pt modelId="{406F5215-17A4-4C94-9F2C-C028103F90A1}">
      <dgm:prSet phldrT="[Text]"/>
      <dgm:spPr/>
      <dgm:t>
        <a:bodyPr/>
        <a:lstStyle/>
        <a:p>
          <a:r>
            <a:rPr lang="en-US" dirty="0" smtClean="0"/>
            <a:t>Volunteers who have given up their time to work with the students. </a:t>
          </a:r>
          <a:endParaRPr lang="en-US" dirty="0"/>
        </a:p>
      </dgm:t>
    </dgm:pt>
    <dgm:pt modelId="{904C488B-EDCA-4CF0-8E08-1FD9CD42A42F}" type="parTrans" cxnId="{5352C17E-F603-4AFE-9421-5C9166D9912F}">
      <dgm:prSet/>
      <dgm:spPr/>
      <dgm:t>
        <a:bodyPr/>
        <a:lstStyle/>
        <a:p>
          <a:endParaRPr lang="en-US"/>
        </a:p>
      </dgm:t>
    </dgm:pt>
    <dgm:pt modelId="{733D6CE6-CDD6-45DB-9725-6A2D30AF5778}" type="sibTrans" cxnId="{5352C17E-F603-4AFE-9421-5C9166D9912F}">
      <dgm:prSet/>
      <dgm:spPr/>
      <dgm:t>
        <a:bodyPr/>
        <a:lstStyle/>
        <a:p>
          <a:endParaRPr lang="en-US"/>
        </a:p>
      </dgm:t>
    </dgm:pt>
    <dgm:pt modelId="{E86573C5-0EDE-4AD1-BC6F-18E4089AD966}">
      <dgm:prSet phldrT="[Text]"/>
      <dgm:spPr/>
      <dgm:t>
        <a:bodyPr/>
        <a:lstStyle/>
        <a:p>
          <a:r>
            <a:rPr lang="en-US" dirty="0" smtClean="0"/>
            <a:t>Many mentors are retired or practicing teachers</a:t>
          </a:r>
          <a:endParaRPr lang="en-US" dirty="0"/>
        </a:p>
      </dgm:t>
    </dgm:pt>
    <dgm:pt modelId="{051DB31F-7909-4291-8AE0-ABB3A60F17B3}" type="parTrans" cxnId="{1FA22335-7EE3-4E2C-8CC8-A00A41859142}">
      <dgm:prSet/>
      <dgm:spPr/>
      <dgm:t>
        <a:bodyPr/>
        <a:lstStyle/>
        <a:p>
          <a:endParaRPr lang="en-US"/>
        </a:p>
      </dgm:t>
    </dgm:pt>
    <dgm:pt modelId="{33F99918-D81E-4B9F-988C-60B2D20A1F79}" type="sibTrans" cxnId="{1FA22335-7EE3-4E2C-8CC8-A00A41859142}">
      <dgm:prSet/>
      <dgm:spPr/>
      <dgm:t>
        <a:bodyPr/>
        <a:lstStyle/>
        <a:p>
          <a:endParaRPr lang="en-US"/>
        </a:p>
      </dgm:t>
    </dgm:pt>
    <dgm:pt modelId="{4514D2E9-87FF-454C-A554-FD761A8568C7}" type="pres">
      <dgm:prSet presAssocID="{DF4857E7-5C40-4E4D-8F9E-0F40BE240B2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F4306A-6D29-4C14-BF5D-EE8CBCC47C9B}" type="pres">
      <dgm:prSet presAssocID="{0F9F144E-5A69-4079-9CFE-833FB141B5B7}" presName="compNode" presStyleCnt="0"/>
      <dgm:spPr/>
    </dgm:pt>
    <dgm:pt modelId="{9046789A-6150-4534-817A-88A1F11F0BDA}" type="pres">
      <dgm:prSet presAssocID="{0F9F144E-5A69-4079-9CFE-833FB141B5B7}" presName="aNode" presStyleLbl="bgShp" presStyleIdx="0" presStyleCnt="6" custLinFactNeighborX="-29104" custLinFactNeighborY="364"/>
      <dgm:spPr/>
      <dgm:t>
        <a:bodyPr/>
        <a:lstStyle/>
        <a:p>
          <a:endParaRPr lang="en-US"/>
        </a:p>
      </dgm:t>
    </dgm:pt>
    <dgm:pt modelId="{F032D9DC-6E96-4533-82F7-966FA94900AA}" type="pres">
      <dgm:prSet presAssocID="{0F9F144E-5A69-4079-9CFE-833FB141B5B7}" presName="textNode" presStyleLbl="bgShp" presStyleIdx="0" presStyleCnt="6"/>
      <dgm:spPr/>
      <dgm:t>
        <a:bodyPr/>
        <a:lstStyle/>
        <a:p>
          <a:endParaRPr lang="en-US"/>
        </a:p>
      </dgm:t>
    </dgm:pt>
    <dgm:pt modelId="{B5BC7729-4343-49E6-A4EF-D07AFE39FD9B}" type="pres">
      <dgm:prSet presAssocID="{0F9F144E-5A69-4079-9CFE-833FB141B5B7}" presName="compChildNode" presStyleCnt="0"/>
      <dgm:spPr/>
    </dgm:pt>
    <dgm:pt modelId="{77D879FB-9835-4934-9699-09AF88C70266}" type="pres">
      <dgm:prSet presAssocID="{0F9F144E-5A69-4079-9CFE-833FB141B5B7}" presName="theInnerList" presStyleCnt="0"/>
      <dgm:spPr/>
    </dgm:pt>
    <dgm:pt modelId="{A8FD0D76-AFC6-4802-9090-E980FDBECC91}" type="pres">
      <dgm:prSet presAssocID="{32074760-1CE6-4EA9-A667-33C7E19C2D94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31CD7-CDC0-4094-A84B-34C86C5DA39D}" type="pres">
      <dgm:prSet presAssocID="{32074760-1CE6-4EA9-A667-33C7E19C2D94}" presName="aSpace2" presStyleCnt="0"/>
      <dgm:spPr/>
    </dgm:pt>
    <dgm:pt modelId="{D88EF221-1E19-407F-A109-45D126E6B0AD}" type="pres">
      <dgm:prSet presAssocID="{A766E2ED-C2E8-4E07-AF18-7EC57476A5C8}" presName="childNode" presStyleLbl="node1" presStyleIdx="1" presStyleCnt="12" custLinFactNeighborX="-567" custLinFactNeighborY="20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82461-FD43-4EC4-813A-C5DDCB53324F}" type="pres">
      <dgm:prSet presAssocID="{0F9F144E-5A69-4079-9CFE-833FB141B5B7}" presName="aSpace" presStyleCnt="0"/>
      <dgm:spPr/>
    </dgm:pt>
    <dgm:pt modelId="{8BCCD3FB-2367-4C8C-8BF4-4A3211E36F9D}" type="pres">
      <dgm:prSet presAssocID="{F5E45C32-85BB-467F-80E6-A808871E72F3}" presName="compNode" presStyleCnt="0"/>
      <dgm:spPr/>
    </dgm:pt>
    <dgm:pt modelId="{E7B9CF75-AF6A-4290-854A-077BB9A2D77C}" type="pres">
      <dgm:prSet presAssocID="{F5E45C32-85BB-467F-80E6-A808871E72F3}" presName="aNode" presStyleLbl="bgShp" presStyleIdx="1" presStyleCnt="6" custLinFactNeighborX="3504" custLinFactNeighborY="364"/>
      <dgm:spPr/>
      <dgm:t>
        <a:bodyPr/>
        <a:lstStyle/>
        <a:p>
          <a:endParaRPr lang="en-US"/>
        </a:p>
      </dgm:t>
    </dgm:pt>
    <dgm:pt modelId="{2487EB6F-DE81-4509-80D3-3047844600F3}" type="pres">
      <dgm:prSet presAssocID="{F5E45C32-85BB-467F-80E6-A808871E72F3}" presName="textNode" presStyleLbl="bgShp" presStyleIdx="1" presStyleCnt="6"/>
      <dgm:spPr/>
      <dgm:t>
        <a:bodyPr/>
        <a:lstStyle/>
        <a:p>
          <a:endParaRPr lang="en-US"/>
        </a:p>
      </dgm:t>
    </dgm:pt>
    <dgm:pt modelId="{C2211325-8BBF-4C60-9ACA-1D2794FAABC8}" type="pres">
      <dgm:prSet presAssocID="{F5E45C32-85BB-467F-80E6-A808871E72F3}" presName="compChildNode" presStyleCnt="0"/>
      <dgm:spPr/>
    </dgm:pt>
    <dgm:pt modelId="{B2780439-4F9B-4F9F-A6E9-950663472748}" type="pres">
      <dgm:prSet presAssocID="{F5E45C32-85BB-467F-80E6-A808871E72F3}" presName="theInnerList" presStyleCnt="0"/>
      <dgm:spPr/>
    </dgm:pt>
    <dgm:pt modelId="{5CE69C38-1462-4F71-A252-F397C9008295}" type="pres">
      <dgm:prSet presAssocID="{6193ECAA-3925-487F-ADF8-CE1362754FFF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2C203-E2AD-404F-8812-509816C4E958}" type="pres">
      <dgm:prSet presAssocID="{6193ECAA-3925-487F-ADF8-CE1362754FFF}" presName="aSpace2" presStyleCnt="0"/>
      <dgm:spPr/>
    </dgm:pt>
    <dgm:pt modelId="{BD436606-D1DD-4535-A521-C5E4F9743128}" type="pres">
      <dgm:prSet presAssocID="{FA9C7340-018E-4F73-A402-B7FF8C34CDC0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CB735D-973C-4AB1-BFE0-DDB003F67757}" type="pres">
      <dgm:prSet presAssocID="{F5E45C32-85BB-467F-80E6-A808871E72F3}" presName="aSpace" presStyleCnt="0"/>
      <dgm:spPr/>
    </dgm:pt>
    <dgm:pt modelId="{0A5DD276-9362-4684-BD52-D98FE1BB5A62}" type="pres">
      <dgm:prSet presAssocID="{7592B694-086D-4180-B053-CE7AD13C9858}" presName="compNode" presStyleCnt="0"/>
      <dgm:spPr/>
    </dgm:pt>
    <dgm:pt modelId="{6E5A89BC-14D8-4DAA-BBC1-B070DD5BD626}" type="pres">
      <dgm:prSet presAssocID="{7592B694-086D-4180-B053-CE7AD13C9858}" presName="aNode" presStyleLbl="bgShp" presStyleIdx="2" presStyleCnt="6"/>
      <dgm:spPr/>
      <dgm:t>
        <a:bodyPr/>
        <a:lstStyle/>
        <a:p>
          <a:endParaRPr lang="en-US"/>
        </a:p>
      </dgm:t>
    </dgm:pt>
    <dgm:pt modelId="{B6E9B2AA-8010-4FAB-90D2-72717C05AE96}" type="pres">
      <dgm:prSet presAssocID="{7592B694-086D-4180-B053-CE7AD13C9858}" presName="textNode" presStyleLbl="bgShp" presStyleIdx="2" presStyleCnt="6"/>
      <dgm:spPr/>
      <dgm:t>
        <a:bodyPr/>
        <a:lstStyle/>
        <a:p>
          <a:endParaRPr lang="en-US"/>
        </a:p>
      </dgm:t>
    </dgm:pt>
    <dgm:pt modelId="{8CAB1258-DC19-487A-8C4B-18A77888EC3B}" type="pres">
      <dgm:prSet presAssocID="{7592B694-086D-4180-B053-CE7AD13C9858}" presName="compChildNode" presStyleCnt="0"/>
      <dgm:spPr/>
    </dgm:pt>
    <dgm:pt modelId="{0F905639-1614-400B-8FA5-CBB0DE167D28}" type="pres">
      <dgm:prSet presAssocID="{7592B694-086D-4180-B053-CE7AD13C9858}" presName="theInnerList" presStyleCnt="0"/>
      <dgm:spPr/>
    </dgm:pt>
    <dgm:pt modelId="{85B657F5-5C9C-42F8-A245-10BA7A824404}" type="pres">
      <dgm:prSet presAssocID="{8665C39E-B30E-4258-BEA9-83E0F7084606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DD7DC-3B42-48D8-A1BA-88D01627AD9F}" type="pres">
      <dgm:prSet presAssocID="{8665C39E-B30E-4258-BEA9-83E0F7084606}" presName="aSpace2" presStyleCnt="0"/>
      <dgm:spPr/>
    </dgm:pt>
    <dgm:pt modelId="{51239DC3-E9A2-43DA-8F69-23A0808C5F7B}" type="pres">
      <dgm:prSet presAssocID="{512A4932-71C2-4AF1-A35F-4F4632F17C02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09656-EC9E-49D6-8BDF-28792EB46183}" type="pres">
      <dgm:prSet presAssocID="{7592B694-086D-4180-B053-CE7AD13C9858}" presName="aSpace" presStyleCnt="0"/>
      <dgm:spPr/>
    </dgm:pt>
    <dgm:pt modelId="{79CE3980-98C8-4564-915E-59923DFBBF03}" type="pres">
      <dgm:prSet presAssocID="{68DE1B8C-EBBC-4ACF-AD69-E108E4A8C85C}" presName="compNode" presStyleCnt="0"/>
      <dgm:spPr/>
    </dgm:pt>
    <dgm:pt modelId="{DFC8EC82-A76D-41CD-A597-E02C5F5CBEEE}" type="pres">
      <dgm:prSet presAssocID="{68DE1B8C-EBBC-4ACF-AD69-E108E4A8C85C}" presName="aNode" presStyleLbl="bgShp" presStyleIdx="3" presStyleCnt="6"/>
      <dgm:spPr/>
      <dgm:t>
        <a:bodyPr/>
        <a:lstStyle/>
        <a:p>
          <a:endParaRPr lang="en-US"/>
        </a:p>
      </dgm:t>
    </dgm:pt>
    <dgm:pt modelId="{A9276CF6-D6BB-4D87-85EE-C74A56417B50}" type="pres">
      <dgm:prSet presAssocID="{68DE1B8C-EBBC-4ACF-AD69-E108E4A8C85C}" presName="textNode" presStyleLbl="bgShp" presStyleIdx="3" presStyleCnt="6"/>
      <dgm:spPr/>
      <dgm:t>
        <a:bodyPr/>
        <a:lstStyle/>
        <a:p>
          <a:endParaRPr lang="en-US"/>
        </a:p>
      </dgm:t>
    </dgm:pt>
    <dgm:pt modelId="{6F4913EE-3597-469A-BAA0-D082AC5E47A9}" type="pres">
      <dgm:prSet presAssocID="{68DE1B8C-EBBC-4ACF-AD69-E108E4A8C85C}" presName="compChildNode" presStyleCnt="0"/>
      <dgm:spPr/>
    </dgm:pt>
    <dgm:pt modelId="{03EEACD6-906A-419E-ACC7-F193A552FC8A}" type="pres">
      <dgm:prSet presAssocID="{68DE1B8C-EBBC-4ACF-AD69-E108E4A8C85C}" presName="theInnerList" presStyleCnt="0"/>
      <dgm:spPr/>
    </dgm:pt>
    <dgm:pt modelId="{EF50A355-5315-401C-A8B8-05A2B4F30FE3}" type="pres">
      <dgm:prSet presAssocID="{8C9EF0B8-B348-4F26-938D-6A3D8F1D01C9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E152E-D1EC-4A61-89CE-BF7F4DA1F822}" type="pres">
      <dgm:prSet presAssocID="{8C9EF0B8-B348-4F26-938D-6A3D8F1D01C9}" presName="aSpace2" presStyleCnt="0"/>
      <dgm:spPr/>
    </dgm:pt>
    <dgm:pt modelId="{60B6E648-ADB0-4695-B9EA-290DF28C1E3A}" type="pres">
      <dgm:prSet presAssocID="{7DCD12F6-9D96-4CEE-B77D-0059BD9F172C}" presName="childNode" presStyleLbl="node1" presStyleIdx="7" presStyleCnt="12" custLinFactNeighborX="930" custLinFactNeighborY="20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AAD27-E3B9-4DA2-AE2C-330662C2BE86}" type="pres">
      <dgm:prSet presAssocID="{68DE1B8C-EBBC-4ACF-AD69-E108E4A8C85C}" presName="aSpace" presStyleCnt="0"/>
      <dgm:spPr/>
    </dgm:pt>
    <dgm:pt modelId="{11320078-92D3-471C-BC38-D27E99C2A837}" type="pres">
      <dgm:prSet presAssocID="{990E17D6-2B47-4FC5-AD93-1E96AFBF7BE7}" presName="compNode" presStyleCnt="0"/>
      <dgm:spPr/>
    </dgm:pt>
    <dgm:pt modelId="{B7745507-FF48-4A3D-94B6-C22B44E66409}" type="pres">
      <dgm:prSet presAssocID="{990E17D6-2B47-4FC5-AD93-1E96AFBF7BE7}" presName="aNode" presStyleLbl="bgShp" presStyleIdx="4" presStyleCnt="6"/>
      <dgm:spPr/>
      <dgm:t>
        <a:bodyPr/>
        <a:lstStyle/>
        <a:p>
          <a:endParaRPr lang="en-US"/>
        </a:p>
      </dgm:t>
    </dgm:pt>
    <dgm:pt modelId="{3B09E531-2667-42C3-B344-18F91AEDB3E2}" type="pres">
      <dgm:prSet presAssocID="{990E17D6-2B47-4FC5-AD93-1E96AFBF7BE7}" presName="textNode" presStyleLbl="bgShp" presStyleIdx="4" presStyleCnt="6"/>
      <dgm:spPr/>
      <dgm:t>
        <a:bodyPr/>
        <a:lstStyle/>
        <a:p>
          <a:endParaRPr lang="en-US"/>
        </a:p>
      </dgm:t>
    </dgm:pt>
    <dgm:pt modelId="{2DBE89DF-7F6D-4774-A904-1B3DE19B3EBD}" type="pres">
      <dgm:prSet presAssocID="{990E17D6-2B47-4FC5-AD93-1E96AFBF7BE7}" presName="compChildNode" presStyleCnt="0"/>
      <dgm:spPr/>
    </dgm:pt>
    <dgm:pt modelId="{77A9AB98-8E8B-4D79-AABA-8B07E0953387}" type="pres">
      <dgm:prSet presAssocID="{990E17D6-2B47-4FC5-AD93-1E96AFBF7BE7}" presName="theInnerList" presStyleCnt="0"/>
      <dgm:spPr/>
    </dgm:pt>
    <dgm:pt modelId="{E9562205-A509-4BB9-93FE-4A2A129662F8}" type="pres">
      <dgm:prSet presAssocID="{7195F398-6161-42FE-8062-43E5A30273CF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13BE7-2B73-4016-936D-B3511B975C1B}" type="pres">
      <dgm:prSet presAssocID="{7195F398-6161-42FE-8062-43E5A30273CF}" presName="aSpace2" presStyleCnt="0"/>
      <dgm:spPr/>
    </dgm:pt>
    <dgm:pt modelId="{B73DEB73-79BB-4F9E-967F-68A26D38A128}" type="pres">
      <dgm:prSet presAssocID="{05E0F7CC-1593-4E3E-91A3-86A465E18FB5}" presName="childNode" presStyleLbl="node1" presStyleIdx="9" presStyleCnt="12" custLinFactNeighborX="-584" custLinFactNeighborY="2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E2F36F-C1E8-4F0F-9068-B29DC99474F5}" type="pres">
      <dgm:prSet presAssocID="{990E17D6-2B47-4FC5-AD93-1E96AFBF7BE7}" presName="aSpace" presStyleCnt="0"/>
      <dgm:spPr/>
    </dgm:pt>
    <dgm:pt modelId="{144690A0-3A60-4675-BA35-6AA8DAF53BCF}" type="pres">
      <dgm:prSet presAssocID="{DADEE461-B9C7-4E4D-8F76-C4BEE058565B}" presName="compNode" presStyleCnt="0"/>
      <dgm:spPr/>
    </dgm:pt>
    <dgm:pt modelId="{D473E531-D125-469C-87A6-33F7D5E8F115}" type="pres">
      <dgm:prSet presAssocID="{DADEE461-B9C7-4E4D-8F76-C4BEE058565B}" presName="aNode" presStyleLbl="bgShp" presStyleIdx="5" presStyleCnt="6" custLinFactNeighborX="274" custLinFactNeighborY="364"/>
      <dgm:spPr/>
      <dgm:t>
        <a:bodyPr/>
        <a:lstStyle/>
        <a:p>
          <a:endParaRPr lang="en-US"/>
        </a:p>
      </dgm:t>
    </dgm:pt>
    <dgm:pt modelId="{FAA74DE5-4B5D-4A3C-B4A0-F426ACCBD9E4}" type="pres">
      <dgm:prSet presAssocID="{DADEE461-B9C7-4E4D-8F76-C4BEE058565B}" presName="textNode" presStyleLbl="bgShp" presStyleIdx="5" presStyleCnt="6"/>
      <dgm:spPr/>
      <dgm:t>
        <a:bodyPr/>
        <a:lstStyle/>
        <a:p>
          <a:endParaRPr lang="en-US"/>
        </a:p>
      </dgm:t>
    </dgm:pt>
    <dgm:pt modelId="{DF18FC3D-4823-4D45-9CFE-41B7B5561571}" type="pres">
      <dgm:prSet presAssocID="{DADEE461-B9C7-4E4D-8F76-C4BEE058565B}" presName="compChildNode" presStyleCnt="0"/>
      <dgm:spPr/>
    </dgm:pt>
    <dgm:pt modelId="{919D7678-E6E0-476A-B5BC-63494CB38EAC}" type="pres">
      <dgm:prSet presAssocID="{DADEE461-B9C7-4E4D-8F76-C4BEE058565B}" presName="theInnerList" presStyleCnt="0"/>
      <dgm:spPr/>
    </dgm:pt>
    <dgm:pt modelId="{F542268E-C995-45FF-9CF3-9C7C99773B2D}" type="pres">
      <dgm:prSet presAssocID="{406F5215-17A4-4C94-9F2C-C028103F90A1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0CE32-C98B-4DDC-BD38-B873B50786A7}" type="pres">
      <dgm:prSet presAssocID="{406F5215-17A4-4C94-9F2C-C028103F90A1}" presName="aSpace2" presStyleCnt="0"/>
      <dgm:spPr/>
    </dgm:pt>
    <dgm:pt modelId="{784606F8-6B08-4F32-B104-EEE71C2B2615}" type="pres">
      <dgm:prSet presAssocID="{E86573C5-0EDE-4AD1-BC6F-18E4089AD966}" presName="childNode" presStyleLbl="node1" presStyleIdx="11" presStyleCnt="12" custLinFactNeighborX="-2098" custLinFactNeighborY="20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C43946-8C6C-43D0-B424-DF59FBE13E06}" type="presOf" srcId="{406F5215-17A4-4C94-9F2C-C028103F90A1}" destId="{F542268E-C995-45FF-9CF3-9C7C99773B2D}" srcOrd="0" destOrd="0" presId="urn:microsoft.com/office/officeart/2005/8/layout/lProcess2"/>
    <dgm:cxn modelId="{92E0E4AC-AA4F-4221-B4F5-BC44ADD50226}" srcId="{F5E45C32-85BB-467F-80E6-A808871E72F3}" destId="{FA9C7340-018E-4F73-A402-B7FF8C34CDC0}" srcOrd="1" destOrd="0" parTransId="{1805A85A-B92E-48E0-886D-23F094607276}" sibTransId="{44F9A519-DD68-4648-B8E0-DFC7EF2120B7}"/>
    <dgm:cxn modelId="{1FA22335-7EE3-4E2C-8CC8-A00A41859142}" srcId="{DADEE461-B9C7-4E4D-8F76-C4BEE058565B}" destId="{E86573C5-0EDE-4AD1-BC6F-18E4089AD966}" srcOrd="1" destOrd="0" parTransId="{051DB31F-7909-4291-8AE0-ABB3A60F17B3}" sibTransId="{33F99918-D81E-4B9F-988C-60B2D20A1F79}"/>
    <dgm:cxn modelId="{8D6B5497-475C-46A9-805D-510F815F9B98}" srcId="{7592B694-086D-4180-B053-CE7AD13C9858}" destId="{8665C39E-B30E-4258-BEA9-83E0F7084606}" srcOrd="0" destOrd="0" parTransId="{8211EBE3-1C93-4CFB-BBEE-7A708996ED07}" sibTransId="{6779ED75-3327-4C98-9C89-1343058D49BC}"/>
    <dgm:cxn modelId="{583CC615-DAE7-4276-AD9F-C578D26FEDFC}" srcId="{DF4857E7-5C40-4E4D-8F9E-0F40BE240B2F}" destId="{7592B694-086D-4180-B053-CE7AD13C9858}" srcOrd="2" destOrd="0" parTransId="{C8FADD59-ED12-44D1-A076-7A13B0AC344E}" sibTransId="{34A6F1FD-1787-4988-A7E6-472B7C66BD09}"/>
    <dgm:cxn modelId="{82ECE00E-C99F-43DA-83F9-38CFC3F7A2FA}" type="presOf" srcId="{DF4857E7-5C40-4E4D-8F9E-0F40BE240B2F}" destId="{4514D2E9-87FF-454C-A554-FD761A8568C7}" srcOrd="0" destOrd="0" presId="urn:microsoft.com/office/officeart/2005/8/layout/lProcess2"/>
    <dgm:cxn modelId="{EAD02916-CE0D-4F3F-A82E-33F10B159D8E}" type="presOf" srcId="{512A4932-71C2-4AF1-A35F-4F4632F17C02}" destId="{51239DC3-E9A2-43DA-8F69-23A0808C5F7B}" srcOrd="0" destOrd="0" presId="urn:microsoft.com/office/officeart/2005/8/layout/lProcess2"/>
    <dgm:cxn modelId="{DEF1C201-34B1-4882-8DBF-B07106CA401E}" type="presOf" srcId="{8C9EF0B8-B348-4F26-938D-6A3D8F1D01C9}" destId="{EF50A355-5315-401C-A8B8-05A2B4F30FE3}" srcOrd="0" destOrd="0" presId="urn:microsoft.com/office/officeart/2005/8/layout/lProcess2"/>
    <dgm:cxn modelId="{BA343F65-7063-4A06-9692-19E81201F0CA}" type="presOf" srcId="{7DCD12F6-9D96-4CEE-B77D-0059BD9F172C}" destId="{60B6E648-ADB0-4695-B9EA-290DF28C1E3A}" srcOrd="0" destOrd="0" presId="urn:microsoft.com/office/officeart/2005/8/layout/lProcess2"/>
    <dgm:cxn modelId="{380D8EAB-F770-42E4-B08C-1AA944E19E2E}" type="presOf" srcId="{E86573C5-0EDE-4AD1-BC6F-18E4089AD966}" destId="{784606F8-6B08-4F32-B104-EEE71C2B2615}" srcOrd="0" destOrd="0" presId="urn:microsoft.com/office/officeart/2005/8/layout/lProcess2"/>
    <dgm:cxn modelId="{42032CCC-41F9-4B3F-A503-E38701F4AC02}" srcId="{7592B694-086D-4180-B053-CE7AD13C9858}" destId="{512A4932-71C2-4AF1-A35F-4F4632F17C02}" srcOrd="1" destOrd="0" parTransId="{47E31259-60CB-40FB-B391-CCAEC2189164}" sibTransId="{4C7C1C5B-4033-4A4C-87E1-4A3C60B720B7}"/>
    <dgm:cxn modelId="{5352C17E-F603-4AFE-9421-5C9166D9912F}" srcId="{DADEE461-B9C7-4E4D-8F76-C4BEE058565B}" destId="{406F5215-17A4-4C94-9F2C-C028103F90A1}" srcOrd="0" destOrd="0" parTransId="{904C488B-EDCA-4CF0-8E08-1FD9CD42A42F}" sibTransId="{733D6CE6-CDD6-45DB-9725-6A2D30AF5778}"/>
    <dgm:cxn modelId="{B4186457-1219-426F-922C-5AECDCC53AC0}" srcId="{68DE1B8C-EBBC-4ACF-AD69-E108E4A8C85C}" destId="{8C9EF0B8-B348-4F26-938D-6A3D8F1D01C9}" srcOrd="0" destOrd="0" parTransId="{317FEE05-7414-4035-9841-8DABE546206E}" sibTransId="{5DAD05BE-4905-4E9C-9DE0-125B4DBFBE33}"/>
    <dgm:cxn modelId="{8AD144FB-65EB-4E0A-BBFB-81923B833C5B}" type="presOf" srcId="{F5E45C32-85BB-467F-80E6-A808871E72F3}" destId="{E7B9CF75-AF6A-4290-854A-077BB9A2D77C}" srcOrd="0" destOrd="0" presId="urn:microsoft.com/office/officeart/2005/8/layout/lProcess2"/>
    <dgm:cxn modelId="{696FC290-58F8-4B0A-B325-8A4CDCEFC93C}" srcId="{DF4857E7-5C40-4E4D-8F9E-0F40BE240B2F}" destId="{0F9F144E-5A69-4079-9CFE-833FB141B5B7}" srcOrd="0" destOrd="0" parTransId="{5295059C-89BD-48FC-9FB0-63BD38C2AF52}" sibTransId="{FAB8FA54-A1F3-488D-B823-07CCB71E4D44}"/>
    <dgm:cxn modelId="{792FB76A-389C-45B7-8308-227DADB5CF70}" srcId="{0F9F144E-5A69-4079-9CFE-833FB141B5B7}" destId="{32074760-1CE6-4EA9-A667-33C7E19C2D94}" srcOrd="0" destOrd="0" parTransId="{41FFA3F1-CAF6-4B0C-90FB-AAF097D8C840}" sibTransId="{66E711EC-17A3-40E0-B60B-5A2F466C9D11}"/>
    <dgm:cxn modelId="{6F5081CF-24CF-4E2C-8683-D130E3B3E5C7}" type="presOf" srcId="{F5E45C32-85BB-467F-80E6-A808871E72F3}" destId="{2487EB6F-DE81-4509-80D3-3047844600F3}" srcOrd="1" destOrd="0" presId="urn:microsoft.com/office/officeart/2005/8/layout/lProcess2"/>
    <dgm:cxn modelId="{CEBDE88F-D837-4FC7-BA96-49D94EEF6C12}" type="presOf" srcId="{DADEE461-B9C7-4E4D-8F76-C4BEE058565B}" destId="{D473E531-D125-469C-87A6-33F7D5E8F115}" srcOrd="0" destOrd="0" presId="urn:microsoft.com/office/officeart/2005/8/layout/lProcess2"/>
    <dgm:cxn modelId="{ECB29E32-DF3F-494F-B7BB-9C8BD137B048}" type="presOf" srcId="{FA9C7340-018E-4F73-A402-B7FF8C34CDC0}" destId="{BD436606-D1DD-4535-A521-C5E4F9743128}" srcOrd="0" destOrd="0" presId="urn:microsoft.com/office/officeart/2005/8/layout/lProcess2"/>
    <dgm:cxn modelId="{C3F684FE-A0E7-411B-A303-2C8155B38D48}" srcId="{DF4857E7-5C40-4E4D-8F9E-0F40BE240B2F}" destId="{F5E45C32-85BB-467F-80E6-A808871E72F3}" srcOrd="1" destOrd="0" parTransId="{FAB096C4-43F1-4FB0-A740-B5A33490B558}" sibTransId="{F29CEF7E-7A2A-457D-9BE3-75C08A423C81}"/>
    <dgm:cxn modelId="{66EE6056-E30C-4957-8ABE-66586DF44B85}" type="presOf" srcId="{05E0F7CC-1593-4E3E-91A3-86A465E18FB5}" destId="{B73DEB73-79BB-4F9E-967F-68A26D38A128}" srcOrd="0" destOrd="0" presId="urn:microsoft.com/office/officeart/2005/8/layout/lProcess2"/>
    <dgm:cxn modelId="{7A675828-0E86-4177-A02F-94B30E827A0C}" type="presOf" srcId="{0F9F144E-5A69-4079-9CFE-833FB141B5B7}" destId="{9046789A-6150-4534-817A-88A1F11F0BDA}" srcOrd="0" destOrd="0" presId="urn:microsoft.com/office/officeart/2005/8/layout/lProcess2"/>
    <dgm:cxn modelId="{E3FD7D9B-7A36-4D12-B188-0A0D1AF9C129}" type="presOf" srcId="{68DE1B8C-EBBC-4ACF-AD69-E108E4A8C85C}" destId="{DFC8EC82-A76D-41CD-A597-E02C5F5CBEEE}" srcOrd="0" destOrd="0" presId="urn:microsoft.com/office/officeart/2005/8/layout/lProcess2"/>
    <dgm:cxn modelId="{4F69C728-D27E-4664-B39F-E552BD0B15C4}" type="presOf" srcId="{68DE1B8C-EBBC-4ACF-AD69-E108E4A8C85C}" destId="{A9276CF6-D6BB-4D87-85EE-C74A56417B50}" srcOrd="1" destOrd="0" presId="urn:microsoft.com/office/officeart/2005/8/layout/lProcess2"/>
    <dgm:cxn modelId="{F91D2AD8-D8BF-4832-B0FA-90683ED5199F}" type="presOf" srcId="{DADEE461-B9C7-4E4D-8F76-C4BEE058565B}" destId="{FAA74DE5-4B5D-4A3C-B4A0-F426ACCBD9E4}" srcOrd="1" destOrd="0" presId="urn:microsoft.com/office/officeart/2005/8/layout/lProcess2"/>
    <dgm:cxn modelId="{918FC998-3E81-4E2A-A8E0-FB3EB04E2705}" srcId="{0F9F144E-5A69-4079-9CFE-833FB141B5B7}" destId="{A766E2ED-C2E8-4E07-AF18-7EC57476A5C8}" srcOrd="1" destOrd="0" parTransId="{A1530F03-6C5E-45D7-8222-AD175A7090BD}" sibTransId="{05B31AC5-A983-4FEC-B0BE-EB0462CF6128}"/>
    <dgm:cxn modelId="{95004706-8520-4D84-A45C-548F7C7AFC8B}" srcId="{990E17D6-2B47-4FC5-AD93-1E96AFBF7BE7}" destId="{7195F398-6161-42FE-8062-43E5A30273CF}" srcOrd="0" destOrd="0" parTransId="{94367AAD-6981-4EE8-AF1A-6EB47FBD0BF3}" sibTransId="{D5E09E1F-03F4-43A5-A259-C5AAD57CBE42}"/>
    <dgm:cxn modelId="{C2460F17-CDAE-48DD-9BD8-1126146AE0EF}" srcId="{DF4857E7-5C40-4E4D-8F9E-0F40BE240B2F}" destId="{990E17D6-2B47-4FC5-AD93-1E96AFBF7BE7}" srcOrd="4" destOrd="0" parTransId="{FE8F1E68-B20A-4328-A3A2-124220A35426}" sibTransId="{DE7A8AB0-B597-4567-B709-EB7E2965A939}"/>
    <dgm:cxn modelId="{7C9C3A38-6D50-4AFF-AA73-365DE43285E1}" type="presOf" srcId="{32074760-1CE6-4EA9-A667-33C7E19C2D94}" destId="{A8FD0D76-AFC6-4802-9090-E980FDBECC91}" srcOrd="0" destOrd="0" presId="urn:microsoft.com/office/officeart/2005/8/layout/lProcess2"/>
    <dgm:cxn modelId="{F53C5B60-EE78-46AA-90FC-BDF2F3396876}" srcId="{DF4857E7-5C40-4E4D-8F9E-0F40BE240B2F}" destId="{68DE1B8C-EBBC-4ACF-AD69-E108E4A8C85C}" srcOrd="3" destOrd="0" parTransId="{94D73433-720A-40B7-8E81-899280B4DD52}" sibTransId="{10D11475-433C-4D63-8B5E-9E928E6DD9A1}"/>
    <dgm:cxn modelId="{F2A74F4D-E89E-4A53-B841-441FF129E762}" srcId="{DF4857E7-5C40-4E4D-8F9E-0F40BE240B2F}" destId="{DADEE461-B9C7-4E4D-8F76-C4BEE058565B}" srcOrd="5" destOrd="0" parTransId="{DBFD308D-4184-4A3D-B3A9-DAB69C287E06}" sibTransId="{D1A547C0-8B30-44BD-9102-3FF9FB549C46}"/>
    <dgm:cxn modelId="{41BAC73D-C909-4828-81D3-F16502305163}" type="presOf" srcId="{8665C39E-B30E-4258-BEA9-83E0F7084606}" destId="{85B657F5-5C9C-42F8-A245-10BA7A824404}" srcOrd="0" destOrd="0" presId="urn:microsoft.com/office/officeart/2005/8/layout/lProcess2"/>
    <dgm:cxn modelId="{FA16C23C-5596-42A1-981A-487742CF3BBD}" srcId="{F5E45C32-85BB-467F-80E6-A808871E72F3}" destId="{6193ECAA-3925-487F-ADF8-CE1362754FFF}" srcOrd="0" destOrd="0" parTransId="{CA95F830-F096-4B8A-8E76-097EF46A4F44}" sibTransId="{4C2F44CE-5AB4-4FFE-B037-FFB0E3B4A7EB}"/>
    <dgm:cxn modelId="{86485CF8-9601-4449-B6EA-70A644FE6CA7}" type="presOf" srcId="{990E17D6-2B47-4FC5-AD93-1E96AFBF7BE7}" destId="{3B09E531-2667-42C3-B344-18F91AEDB3E2}" srcOrd="1" destOrd="0" presId="urn:microsoft.com/office/officeart/2005/8/layout/lProcess2"/>
    <dgm:cxn modelId="{EDEABB0C-27C7-4D1E-B786-FB8270D60CCA}" srcId="{990E17D6-2B47-4FC5-AD93-1E96AFBF7BE7}" destId="{05E0F7CC-1593-4E3E-91A3-86A465E18FB5}" srcOrd="1" destOrd="0" parTransId="{2F9E893D-D054-435B-BB6A-CA4A2B0A4737}" sibTransId="{2CA15156-CACD-4A16-951D-4C696CCBC3C2}"/>
    <dgm:cxn modelId="{E3AEEE63-0D70-4A65-B4AD-DC3DBA17985A}" type="presOf" srcId="{7592B694-086D-4180-B053-CE7AD13C9858}" destId="{B6E9B2AA-8010-4FAB-90D2-72717C05AE96}" srcOrd="1" destOrd="0" presId="urn:microsoft.com/office/officeart/2005/8/layout/lProcess2"/>
    <dgm:cxn modelId="{3BB736BE-339A-4657-B981-F9F1F8D52FDC}" type="presOf" srcId="{A766E2ED-C2E8-4E07-AF18-7EC57476A5C8}" destId="{D88EF221-1E19-407F-A109-45D126E6B0AD}" srcOrd="0" destOrd="0" presId="urn:microsoft.com/office/officeart/2005/8/layout/lProcess2"/>
    <dgm:cxn modelId="{337C532E-FA4C-4DE5-902B-AF62654DE2CD}" type="presOf" srcId="{0F9F144E-5A69-4079-9CFE-833FB141B5B7}" destId="{F032D9DC-6E96-4533-82F7-966FA94900AA}" srcOrd="1" destOrd="0" presId="urn:microsoft.com/office/officeart/2005/8/layout/lProcess2"/>
    <dgm:cxn modelId="{C664844B-280E-4BFE-9C14-BBB1B2BC2C91}" type="presOf" srcId="{6193ECAA-3925-487F-ADF8-CE1362754FFF}" destId="{5CE69C38-1462-4F71-A252-F397C9008295}" srcOrd="0" destOrd="0" presId="urn:microsoft.com/office/officeart/2005/8/layout/lProcess2"/>
    <dgm:cxn modelId="{58D7B72C-6638-4F5D-945E-9420F8FE7097}" type="presOf" srcId="{7592B694-086D-4180-B053-CE7AD13C9858}" destId="{6E5A89BC-14D8-4DAA-BBC1-B070DD5BD626}" srcOrd="0" destOrd="0" presId="urn:microsoft.com/office/officeart/2005/8/layout/lProcess2"/>
    <dgm:cxn modelId="{8BF652A8-B747-4011-8997-2C8E587087B9}" srcId="{68DE1B8C-EBBC-4ACF-AD69-E108E4A8C85C}" destId="{7DCD12F6-9D96-4CEE-B77D-0059BD9F172C}" srcOrd="1" destOrd="0" parTransId="{05220267-9773-4777-8E6B-2437F9979F0B}" sibTransId="{89843E98-8750-44A8-9562-C70EE7FD83F4}"/>
    <dgm:cxn modelId="{3AE679B0-2366-4A04-94B1-4D7255E7CE3E}" type="presOf" srcId="{990E17D6-2B47-4FC5-AD93-1E96AFBF7BE7}" destId="{B7745507-FF48-4A3D-94B6-C22B44E66409}" srcOrd="0" destOrd="0" presId="urn:microsoft.com/office/officeart/2005/8/layout/lProcess2"/>
    <dgm:cxn modelId="{E7588FA4-9EA0-49DE-8577-4C5ADFBE2484}" type="presOf" srcId="{7195F398-6161-42FE-8062-43E5A30273CF}" destId="{E9562205-A509-4BB9-93FE-4A2A129662F8}" srcOrd="0" destOrd="0" presId="urn:microsoft.com/office/officeart/2005/8/layout/lProcess2"/>
    <dgm:cxn modelId="{E45813B2-B87D-4638-B83F-E35E092B0951}" type="presParOf" srcId="{4514D2E9-87FF-454C-A554-FD761A8568C7}" destId="{D7F4306A-6D29-4C14-BF5D-EE8CBCC47C9B}" srcOrd="0" destOrd="0" presId="urn:microsoft.com/office/officeart/2005/8/layout/lProcess2"/>
    <dgm:cxn modelId="{B70D7543-B290-431E-8E27-81EE23763ABD}" type="presParOf" srcId="{D7F4306A-6D29-4C14-BF5D-EE8CBCC47C9B}" destId="{9046789A-6150-4534-817A-88A1F11F0BDA}" srcOrd="0" destOrd="0" presId="urn:microsoft.com/office/officeart/2005/8/layout/lProcess2"/>
    <dgm:cxn modelId="{EBC5D71A-D089-4FA3-8176-B37E02AAD50D}" type="presParOf" srcId="{D7F4306A-6D29-4C14-BF5D-EE8CBCC47C9B}" destId="{F032D9DC-6E96-4533-82F7-966FA94900AA}" srcOrd="1" destOrd="0" presId="urn:microsoft.com/office/officeart/2005/8/layout/lProcess2"/>
    <dgm:cxn modelId="{11A745B8-8769-4F89-95A4-BEFDE4B7ACA2}" type="presParOf" srcId="{D7F4306A-6D29-4C14-BF5D-EE8CBCC47C9B}" destId="{B5BC7729-4343-49E6-A4EF-D07AFE39FD9B}" srcOrd="2" destOrd="0" presId="urn:microsoft.com/office/officeart/2005/8/layout/lProcess2"/>
    <dgm:cxn modelId="{3EC67703-3A76-4FCB-91B0-3678DCF8296C}" type="presParOf" srcId="{B5BC7729-4343-49E6-A4EF-D07AFE39FD9B}" destId="{77D879FB-9835-4934-9699-09AF88C70266}" srcOrd="0" destOrd="0" presId="urn:microsoft.com/office/officeart/2005/8/layout/lProcess2"/>
    <dgm:cxn modelId="{0593FDF0-2546-47C0-BEEB-972BDD895165}" type="presParOf" srcId="{77D879FB-9835-4934-9699-09AF88C70266}" destId="{A8FD0D76-AFC6-4802-9090-E980FDBECC91}" srcOrd="0" destOrd="0" presId="urn:microsoft.com/office/officeart/2005/8/layout/lProcess2"/>
    <dgm:cxn modelId="{3DB0A91E-9539-4AAE-AE54-72AF87ECBC8B}" type="presParOf" srcId="{77D879FB-9835-4934-9699-09AF88C70266}" destId="{B8931CD7-CDC0-4094-A84B-34C86C5DA39D}" srcOrd="1" destOrd="0" presId="urn:microsoft.com/office/officeart/2005/8/layout/lProcess2"/>
    <dgm:cxn modelId="{38FB8314-E59F-4B95-9A12-8B7475F7920B}" type="presParOf" srcId="{77D879FB-9835-4934-9699-09AF88C70266}" destId="{D88EF221-1E19-407F-A109-45D126E6B0AD}" srcOrd="2" destOrd="0" presId="urn:microsoft.com/office/officeart/2005/8/layout/lProcess2"/>
    <dgm:cxn modelId="{DF744075-6F5E-43EA-8B45-82F784BF9A77}" type="presParOf" srcId="{4514D2E9-87FF-454C-A554-FD761A8568C7}" destId="{C9C82461-FD43-4EC4-813A-C5DDCB53324F}" srcOrd="1" destOrd="0" presId="urn:microsoft.com/office/officeart/2005/8/layout/lProcess2"/>
    <dgm:cxn modelId="{BC43EF3C-129F-415B-BE75-83322F66B0EF}" type="presParOf" srcId="{4514D2E9-87FF-454C-A554-FD761A8568C7}" destId="{8BCCD3FB-2367-4C8C-8BF4-4A3211E36F9D}" srcOrd="2" destOrd="0" presId="urn:microsoft.com/office/officeart/2005/8/layout/lProcess2"/>
    <dgm:cxn modelId="{4C52CFD7-398B-4776-BBDA-8C69AAA3AF9B}" type="presParOf" srcId="{8BCCD3FB-2367-4C8C-8BF4-4A3211E36F9D}" destId="{E7B9CF75-AF6A-4290-854A-077BB9A2D77C}" srcOrd="0" destOrd="0" presId="urn:microsoft.com/office/officeart/2005/8/layout/lProcess2"/>
    <dgm:cxn modelId="{25EA35D9-7CFF-4259-A44A-32566AAF9C11}" type="presParOf" srcId="{8BCCD3FB-2367-4C8C-8BF4-4A3211E36F9D}" destId="{2487EB6F-DE81-4509-80D3-3047844600F3}" srcOrd="1" destOrd="0" presId="urn:microsoft.com/office/officeart/2005/8/layout/lProcess2"/>
    <dgm:cxn modelId="{FD40CFED-9EE2-4E7A-9909-04A1BA8BDF25}" type="presParOf" srcId="{8BCCD3FB-2367-4C8C-8BF4-4A3211E36F9D}" destId="{C2211325-8BBF-4C60-9ACA-1D2794FAABC8}" srcOrd="2" destOrd="0" presId="urn:microsoft.com/office/officeart/2005/8/layout/lProcess2"/>
    <dgm:cxn modelId="{C2776962-AF9B-4065-87E3-0960483F0334}" type="presParOf" srcId="{C2211325-8BBF-4C60-9ACA-1D2794FAABC8}" destId="{B2780439-4F9B-4F9F-A6E9-950663472748}" srcOrd="0" destOrd="0" presId="urn:microsoft.com/office/officeart/2005/8/layout/lProcess2"/>
    <dgm:cxn modelId="{5B11CD88-C685-422E-8449-3BA0464A0DCD}" type="presParOf" srcId="{B2780439-4F9B-4F9F-A6E9-950663472748}" destId="{5CE69C38-1462-4F71-A252-F397C9008295}" srcOrd="0" destOrd="0" presId="urn:microsoft.com/office/officeart/2005/8/layout/lProcess2"/>
    <dgm:cxn modelId="{115E3947-5A4D-466B-8969-1EE1DB59FAC6}" type="presParOf" srcId="{B2780439-4F9B-4F9F-A6E9-950663472748}" destId="{5042C203-E2AD-404F-8812-509816C4E958}" srcOrd="1" destOrd="0" presId="urn:microsoft.com/office/officeart/2005/8/layout/lProcess2"/>
    <dgm:cxn modelId="{8BEB35B1-B618-4072-8CA0-8EAD4F960549}" type="presParOf" srcId="{B2780439-4F9B-4F9F-A6E9-950663472748}" destId="{BD436606-D1DD-4535-A521-C5E4F9743128}" srcOrd="2" destOrd="0" presId="urn:microsoft.com/office/officeart/2005/8/layout/lProcess2"/>
    <dgm:cxn modelId="{300267AD-262F-433E-B6F1-5B316BFC4993}" type="presParOf" srcId="{4514D2E9-87FF-454C-A554-FD761A8568C7}" destId="{03CB735D-973C-4AB1-BFE0-DDB003F67757}" srcOrd="3" destOrd="0" presId="urn:microsoft.com/office/officeart/2005/8/layout/lProcess2"/>
    <dgm:cxn modelId="{FF63D218-2303-4320-91CE-81E5053A9EED}" type="presParOf" srcId="{4514D2E9-87FF-454C-A554-FD761A8568C7}" destId="{0A5DD276-9362-4684-BD52-D98FE1BB5A62}" srcOrd="4" destOrd="0" presId="urn:microsoft.com/office/officeart/2005/8/layout/lProcess2"/>
    <dgm:cxn modelId="{1903CF28-77BF-401B-87D2-9BDA60CB28C9}" type="presParOf" srcId="{0A5DD276-9362-4684-BD52-D98FE1BB5A62}" destId="{6E5A89BC-14D8-4DAA-BBC1-B070DD5BD626}" srcOrd="0" destOrd="0" presId="urn:microsoft.com/office/officeart/2005/8/layout/lProcess2"/>
    <dgm:cxn modelId="{12B62903-A402-42B6-A4F4-B74EB7B51810}" type="presParOf" srcId="{0A5DD276-9362-4684-BD52-D98FE1BB5A62}" destId="{B6E9B2AA-8010-4FAB-90D2-72717C05AE96}" srcOrd="1" destOrd="0" presId="urn:microsoft.com/office/officeart/2005/8/layout/lProcess2"/>
    <dgm:cxn modelId="{920BF1ED-4F6A-47F1-B705-8B6D88A1E4D8}" type="presParOf" srcId="{0A5DD276-9362-4684-BD52-D98FE1BB5A62}" destId="{8CAB1258-DC19-487A-8C4B-18A77888EC3B}" srcOrd="2" destOrd="0" presId="urn:microsoft.com/office/officeart/2005/8/layout/lProcess2"/>
    <dgm:cxn modelId="{42CE8AD1-8303-4614-BEAB-4A47E6DDC5AB}" type="presParOf" srcId="{8CAB1258-DC19-487A-8C4B-18A77888EC3B}" destId="{0F905639-1614-400B-8FA5-CBB0DE167D28}" srcOrd="0" destOrd="0" presId="urn:microsoft.com/office/officeart/2005/8/layout/lProcess2"/>
    <dgm:cxn modelId="{2BC9C0FC-B2C8-4A85-ACCF-F7CDB154D3F3}" type="presParOf" srcId="{0F905639-1614-400B-8FA5-CBB0DE167D28}" destId="{85B657F5-5C9C-42F8-A245-10BA7A824404}" srcOrd="0" destOrd="0" presId="urn:microsoft.com/office/officeart/2005/8/layout/lProcess2"/>
    <dgm:cxn modelId="{697358BC-0DC4-4B92-962B-5529DAFECFD6}" type="presParOf" srcId="{0F905639-1614-400B-8FA5-CBB0DE167D28}" destId="{AC0DD7DC-3B42-48D8-A1BA-88D01627AD9F}" srcOrd="1" destOrd="0" presId="urn:microsoft.com/office/officeart/2005/8/layout/lProcess2"/>
    <dgm:cxn modelId="{74299F99-DDC2-4438-BF90-88F140F65632}" type="presParOf" srcId="{0F905639-1614-400B-8FA5-CBB0DE167D28}" destId="{51239DC3-E9A2-43DA-8F69-23A0808C5F7B}" srcOrd="2" destOrd="0" presId="urn:microsoft.com/office/officeart/2005/8/layout/lProcess2"/>
    <dgm:cxn modelId="{77F5135F-00FF-4539-AB1B-F8F71D700EC8}" type="presParOf" srcId="{4514D2E9-87FF-454C-A554-FD761A8568C7}" destId="{AA409656-EC9E-49D6-8BDF-28792EB46183}" srcOrd="5" destOrd="0" presId="urn:microsoft.com/office/officeart/2005/8/layout/lProcess2"/>
    <dgm:cxn modelId="{AFA9BDA5-47ED-49D0-8EF3-09B719CEED9E}" type="presParOf" srcId="{4514D2E9-87FF-454C-A554-FD761A8568C7}" destId="{79CE3980-98C8-4564-915E-59923DFBBF03}" srcOrd="6" destOrd="0" presId="urn:microsoft.com/office/officeart/2005/8/layout/lProcess2"/>
    <dgm:cxn modelId="{BC1C187C-1C1C-4861-A435-17F082181136}" type="presParOf" srcId="{79CE3980-98C8-4564-915E-59923DFBBF03}" destId="{DFC8EC82-A76D-41CD-A597-E02C5F5CBEEE}" srcOrd="0" destOrd="0" presId="urn:microsoft.com/office/officeart/2005/8/layout/lProcess2"/>
    <dgm:cxn modelId="{EC1E8DC5-2C12-4DA9-B264-055F81DE394D}" type="presParOf" srcId="{79CE3980-98C8-4564-915E-59923DFBBF03}" destId="{A9276CF6-D6BB-4D87-85EE-C74A56417B50}" srcOrd="1" destOrd="0" presId="urn:microsoft.com/office/officeart/2005/8/layout/lProcess2"/>
    <dgm:cxn modelId="{08378533-868E-4760-99FE-E26EF8D93102}" type="presParOf" srcId="{79CE3980-98C8-4564-915E-59923DFBBF03}" destId="{6F4913EE-3597-469A-BAA0-D082AC5E47A9}" srcOrd="2" destOrd="0" presId="urn:microsoft.com/office/officeart/2005/8/layout/lProcess2"/>
    <dgm:cxn modelId="{04714590-9A8D-45CD-B2A2-DDB180190E64}" type="presParOf" srcId="{6F4913EE-3597-469A-BAA0-D082AC5E47A9}" destId="{03EEACD6-906A-419E-ACC7-F193A552FC8A}" srcOrd="0" destOrd="0" presId="urn:microsoft.com/office/officeart/2005/8/layout/lProcess2"/>
    <dgm:cxn modelId="{F6D50701-9A5D-4EA4-ADF6-99A50C1993E4}" type="presParOf" srcId="{03EEACD6-906A-419E-ACC7-F193A552FC8A}" destId="{EF50A355-5315-401C-A8B8-05A2B4F30FE3}" srcOrd="0" destOrd="0" presId="urn:microsoft.com/office/officeart/2005/8/layout/lProcess2"/>
    <dgm:cxn modelId="{6E1BECB1-BCB4-4F0E-A81B-03A9DFE17316}" type="presParOf" srcId="{03EEACD6-906A-419E-ACC7-F193A552FC8A}" destId="{8F5E152E-D1EC-4A61-89CE-BF7F4DA1F822}" srcOrd="1" destOrd="0" presId="urn:microsoft.com/office/officeart/2005/8/layout/lProcess2"/>
    <dgm:cxn modelId="{99967A88-34F4-4D85-8AD3-861A93CAF208}" type="presParOf" srcId="{03EEACD6-906A-419E-ACC7-F193A552FC8A}" destId="{60B6E648-ADB0-4695-B9EA-290DF28C1E3A}" srcOrd="2" destOrd="0" presId="urn:microsoft.com/office/officeart/2005/8/layout/lProcess2"/>
    <dgm:cxn modelId="{AC3D808F-FD52-4517-98E9-FEFBE65D9B71}" type="presParOf" srcId="{4514D2E9-87FF-454C-A554-FD761A8568C7}" destId="{EA1AAD27-E3B9-4DA2-AE2C-330662C2BE86}" srcOrd="7" destOrd="0" presId="urn:microsoft.com/office/officeart/2005/8/layout/lProcess2"/>
    <dgm:cxn modelId="{549CD07C-696E-4BC1-A291-4128A8AD044C}" type="presParOf" srcId="{4514D2E9-87FF-454C-A554-FD761A8568C7}" destId="{11320078-92D3-471C-BC38-D27E99C2A837}" srcOrd="8" destOrd="0" presId="urn:microsoft.com/office/officeart/2005/8/layout/lProcess2"/>
    <dgm:cxn modelId="{76067D02-1733-4C4A-AEC6-2B6BCD85BA8E}" type="presParOf" srcId="{11320078-92D3-471C-BC38-D27E99C2A837}" destId="{B7745507-FF48-4A3D-94B6-C22B44E66409}" srcOrd="0" destOrd="0" presId="urn:microsoft.com/office/officeart/2005/8/layout/lProcess2"/>
    <dgm:cxn modelId="{66FB370C-7B23-4B1A-921B-F12A958B1FDC}" type="presParOf" srcId="{11320078-92D3-471C-BC38-D27E99C2A837}" destId="{3B09E531-2667-42C3-B344-18F91AEDB3E2}" srcOrd="1" destOrd="0" presId="urn:microsoft.com/office/officeart/2005/8/layout/lProcess2"/>
    <dgm:cxn modelId="{FF8A78D6-0C2E-47B4-92BF-48CFC415175B}" type="presParOf" srcId="{11320078-92D3-471C-BC38-D27E99C2A837}" destId="{2DBE89DF-7F6D-4774-A904-1B3DE19B3EBD}" srcOrd="2" destOrd="0" presId="urn:microsoft.com/office/officeart/2005/8/layout/lProcess2"/>
    <dgm:cxn modelId="{4BFB2CDF-CFFF-471E-B68E-3A5D6178EB4D}" type="presParOf" srcId="{2DBE89DF-7F6D-4774-A904-1B3DE19B3EBD}" destId="{77A9AB98-8E8B-4D79-AABA-8B07E0953387}" srcOrd="0" destOrd="0" presId="urn:microsoft.com/office/officeart/2005/8/layout/lProcess2"/>
    <dgm:cxn modelId="{DC66A35F-48E2-4EA2-B046-12953D940E47}" type="presParOf" srcId="{77A9AB98-8E8B-4D79-AABA-8B07E0953387}" destId="{E9562205-A509-4BB9-93FE-4A2A129662F8}" srcOrd="0" destOrd="0" presId="urn:microsoft.com/office/officeart/2005/8/layout/lProcess2"/>
    <dgm:cxn modelId="{2A36B7F9-D944-4D26-AD16-89A54656A362}" type="presParOf" srcId="{77A9AB98-8E8B-4D79-AABA-8B07E0953387}" destId="{2F513BE7-2B73-4016-936D-B3511B975C1B}" srcOrd="1" destOrd="0" presId="urn:microsoft.com/office/officeart/2005/8/layout/lProcess2"/>
    <dgm:cxn modelId="{0ADAC632-09A1-433C-BC6F-A9BC2CFF5B3B}" type="presParOf" srcId="{77A9AB98-8E8B-4D79-AABA-8B07E0953387}" destId="{B73DEB73-79BB-4F9E-967F-68A26D38A128}" srcOrd="2" destOrd="0" presId="urn:microsoft.com/office/officeart/2005/8/layout/lProcess2"/>
    <dgm:cxn modelId="{A9F41943-854B-4DAB-AF65-F39B17801900}" type="presParOf" srcId="{4514D2E9-87FF-454C-A554-FD761A8568C7}" destId="{D0E2F36F-C1E8-4F0F-9068-B29DC99474F5}" srcOrd="9" destOrd="0" presId="urn:microsoft.com/office/officeart/2005/8/layout/lProcess2"/>
    <dgm:cxn modelId="{23A3F7DC-7389-471C-84DE-14C6DD200F84}" type="presParOf" srcId="{4514D2E9-87FF-454C-A554-FD761A8568C7}" destId="{144690A0-3A60-4675-BA35-6AA8DAF53BCF}" srcOrd="10" destOrd="0" presId="urn:microsoft.com/office/officeart/2005/8/layout/lProcess2"/>
    <dgm:cxn modelId="{8876B83D-EC41-435D-B850-FD0573A30222}" type="presParOf" srcId="{144690A0-3A60-4675-BA35-6AA8DAF53BCF}" destId="{D473E531-D125-469C-87A6-33F7D5E8F115}" srcOrd="0" destOrd="0" presId="urn:microsoft.com/office/officeart/2005/8/layout/lProcess2"/>
    <dgm:cxn modelId="{66CC8502-99D8-42DB-B86D-059F3E6DC994}" type="presParOf" srcId="{144690A0-3A60-4675-BA35-6AA8DAF53BCF}" destId="{FAA74DE5-4B5D-4A3C-B4A0-F426ACCBD9E4}" srcOrd="1" destOrd="0" presId="urn:microsoft.com/office/officeart/2005/8/layout/lProcess2"/>
    <dgm:cxn modelId="{92B42B0F-01A2-4373-9B73-408564ACC617}" type="presParOf" srcId="{144690A0-3A60-4675-BA35-6AA8DAF53BCF}" destId="{DF18FC3D-4823-4D45-9CFE-41B7B5561571}" srcOrd="2" destOrd="0" presId="urn:microsoft.com/office/officeart/2005/8/layout/lProcess2"/>
    <dgm:cxn modelId="{27C09CB7-7480-45DF-AF35-1D82C2A09B97}" type="presParOf" srcId="{DF18FC3D-4823-4D45-9CFE-41B7B5561571}" destId="{919D7678-E6E0-476A-B5BC-63494CB38EAC}" srcOrd="0" destOrd="0" presId="urn:microsoft.com/office/officeart/2005/8/layout/lProcess2"/>
    <dgm:cxn modelId="{509D858B-0D48-4958-9026-BDCB82CAD26F}" type="presParOf" srcId="{919D7678-E6E0-476A-B5BC-63494CB38EAC}" destId="{F542268E-C995-45FF-9CF3-9C7C99773B2D}" srcOrd="0" destOrd="0" presId="urn:microsoft.com/office/officeart/2005/8/layout/lProcess2"/>
    <dgm:cxn modelId="{D24331E6-4582-4234-B84A-C50B296EBA04}" type="presParOf" srcId="{919D7678-E6E0-476A-B5BC-63494CB38EAC}" destId="{EDB0CE32-C98B-4DDC-BD38-B873B50786A7}" srcOrd="1" destOrd="0" presId="urn:microsoft.com/office/officeart/2005/8/layout/lProcess2"/>
    <dgm:cxn modelId="{8E66EE5E-9F70-4C41-A8C1-EF6EE50B60D3}" type="presParOf" srcId="{919D7678-E6E0-476A-B5BC-63494CB38EAC}" destId="{784606F8-6B08-4F32-B104-EEE71C2B261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91585B-FD9B-4FDC-940E-F16B188611DF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D196BA1-8327-42F7-B9E5-87D503CB93F4}">
      <dgm:prSet phldrT="[Text]" custT="1"/>
      <dgm:spPr/>
      <dgm:t>
        <a:bodyPr/>
        <a:lstStyle/>
        <a:p>
          <a:r>
            <a:rPr lang="en-US" sz="1400" dirty="0" smtClean="0"/>
            <a:t>Unit 1: Indigenous Studies </a:t>
          </a:r>
          <a:endParaRPr lang="en-US" sz="1400" dirty="0"/>
        </a:p>
      </dgm:t>
    </dgm:pt>
    <dgm:pt modelId="{A2507B0B-8670-490A-A262-42446148EFC1}" type="parTrans" cxnId="{3034C04C-4B99-4452-89EF-B3C28EEE5939}">
      <dgm:prSet/>
      <dgm:spPr/>
      <dgm:t>
        <a:bodyPr/>
        <a:lstStyle/>
        <a:p>
          <a:endParaRPr lang="en-US" sz="1400"/>
        </a:p>
      </dgm:t>
    </dgm:pt>
    <dgm:pt modelId="{2F8CDDFD-859D-49A6-83DB-88370576A339}" type="sibTrans" cxnId="{3034C04C-4B99-4452-89EF-B3C28EEE5939}">
      <dgm:prSet/>
      <dgm:spPr/>
      <dgm:t>
        <a:bodyPr/>
        <a:lstStyle/>
        <a:p>
          <a:endParaRPr lang="en-US" sz="1400"/>
        </a:p>
      </dgm:t>
    </dgm:pt>
    <dgm:pt modelId="{4C944641-FCF5-4AD8-B261-60AA0024A79E}">
      <dgm:prSet phldrT="[Text]" custT="1"/>
      <dgm:spPr/>
      <dgm:t>
        <a:bodyPr/>
        <a:lstStyle/>
        <a:p>
          <a:r>
            <a:rPr lang="en-US" sz="1400" dirty="0" smtClean="0"/>
            <a:t>Unit 2: Sociology</a:t>
          </a:r>
          <a:endParaRPr lang="en-US" sz="1400" dirty="0"/>
        </a:p>
      </dgm:t>
    </dgm:pt>
    <dgm:pt modelId="{8E5E79D8-FB05-4739-B0F5-8BE6ED2F29C8}" type="parTrans" cxnId="{DA278ECD-ED39-4044-9E8D-6DE29F7C3FB3}">
      <dgm:prSet/>
      <dgm:spPr/>
      <dgm:t>
        <a:bodyPr/>
        <a:lstStyle/>
        <a:p>
          <a:endParaRPr lang="en-US" sz="1400"/>
        </a:p>
      </dgm:t>
    </dgm:pt>
    <dgm:pt modelId="{FCC9CB30-198F-41E6-B00A-25E93E3DC839}" type="sibTrans" cxnId="{DA278ECD-ED39-4044-9E8D-6DE29F7C3FB3}">
      <dgm:prSet/>
      <dgm:spPr/>
      <dgm:t>
        <a:bodyPr/>
        <a:lstStyle/>
        <a:p>
          <a:endParaRPr lang="en-US" sz="1400"/>
        </a:p>
      </dgm:t>
    </dgm:pt>
    <dgm:pt modelId="{F8FB1AE1-7950-4301-88C4-3D45B2DAEABD}">
      <dgm:prSet phldrT="[Text]" custT="1"/>
      <dgm:spPr/>
      <dgm:t>
        <a:bodyPr/>
        <a:lstStyle/>
        <a:p>
          <a:r>
            <a:rPr lang="en-US" sz="1400" dirty="0" smtClean="0"/>
            <a:t>Unit 3: Drawing</a:t>
          </a:r>
          <a:endParaRPr lang="en-US" sz="1400" dirty="0"/>
        </a:p>
      </dgm:t>
    </dgm:pt>
    <dgm:pt modelId="{DE3B344A-4481-4A7F-BF08-FA41E5323599}" type="parTrans" cxnId="{977E16C2-B327-4A54-873C-9FB8292020C4}">
      <dgm:prSet/>
      <dgm:spPr/>
      <dgm:t>
        <a:bodyPr/>
        <a:lstStyle/>
        <a:p>
          <a:endParaRPr lang="en-US" sz="1400"/>
        </a:p>
      </dgm:t>
    </dgm:pt>
    <dgm:pt modelId="{1995DAFA-2969-47AE-BAD4-7226AF43A4A9}" type="sibTrans" cxnId="{977E16C2-B327-4A54-873C-9FB8292020C4}">
      <dgm:prSet/>
      <dgm:spPr/>
      <dgm:t>
        <a:bodyPr/>
        <a:lstStyle/>
        <a:p>
          <a:endParaRPr lang="en-US" sz="1400"/>
        </a:p>
      </dgm:t>
    </dgm:pt>
    <dgm:pt modelId="{B7F213D6-AC1C-4269-8455-91A2A9931F05}">
      <dgm:prSet phldrT="[Text]" custT="1"/>
      <dgm:spPr/>
      <dgm:t>
        <a:bodyPr/>
        <a:lstStyle/>
        <a:p>
          <a:r>
            <a:rPr lang="en-US" sz="1400" dirty="0" smtClean="0"/>
            <a:t>Unit 4: Philosophy</a:t>
          </a:r>
          <a:endParaRPr lang="en-US" sz="1400" dirty="0"/>
        </a:p>
      </dgm:t>
    </dgm:pt>
    <dgm:pt modelId="{3D956855-F314-45DD-A7E4-9DA3886AB7CC}" type="parTrans" cxnId="{2029BA2A-2457-4A98-99FA-B61D86B6DFC0}">
      <dgm:prSet/>
      <dgm:spPr/>
      <dgm:t>
        <a:bodyPr/>
        <a:lstStyle/>
        <a:p>
          <a:endParaRPr lang="en-US" sz="1400"/>
        </a:p>
      </dgm:t>
    </dgm:pt>
    <dgm:pt modelId="{D614A336-5FF3-4391-AE65-C801E6B1982D}" type="sibTrans" cxnId="{2029BA2A-2457-4A98-99FA-B61D86B6DFC0}">
      <dgm:prSet/>
      <dgm:spPr/>
      <dgm:t>
        <a:bodyPr/>
        <a:lstStyle/>
        <a:p>
          <a:endParaRPr lang="en-US" sz="1400"/>
        </a:p>
      </dgm:t>
    </dgm:pt>
    <dgm:pt modelId="{82D8FC0B-BF2D-40D0-8601-CFE56FD67B92}">
      <dgm:prSet phldrT="[Text]" custT="1"/>
      <dgm:spPr/>
      <dgm:t>
        <a:bodyPr/>
        <a:lstStyle/>
        <a:p>
          <a:r>
            <a:rPr lang="en-US" sz="1400" dirty="0" smtClean="0"/>
            <a:t>Semester 2 2015</a:t>
          </a:r>
          <a:endParaRPr lang="en-US" sz="1400" dirty="0"/>
        </a:p>
      </dgm:t>
    </dgm:pt>
    <dgm:pt modelId="{3F6E66F8-3F0A-4E92-84F6-1A9E7ED94FBF}" type="parTrans" cxnId="{8DAA4B39-AF8F-4F9A-90C7-8D44C750DA96}">
      <dgm:prSet/>
      <dgm:spPr/>
      <dgm:t>
        <a:bodyPr/>
        <a:lstStyle/>
        <a:p>
          <a:endParaRPr lang="en-US" sz="1400"/>
        </a:p>
      </dgm:t>
    </dgm:pt>
    <dgm:pt modelId="{020A973A-613B-4F38-9A1E-085548B6DF68}" type="sibTrans" cxnId="{8DAA4B39-AF8F-4F9A-90C7-8D44C750DA96}">
      <dgm:prSet/>
      <dgm:spPr/>
      <dgm:t>
        <a:bodyPr/>
        <a:lstStyle/>
        <a:p>
          <a:endParaRPr lang="en-US" sz="1400"/>
        </a:p>
      </dgm:t>
    </dgm:pt>
    <dgm:pt modelId="{E8D8B103-69EC-4511-8358-B6CC928047DB}">
      <dgm:prSet phldrT="[Text]" custT="1"/>
      <dgm:spPr/>
      <dgm:t>
        <a:bodyPr/>
        <a:lstStyle/>
        <a:p>
          <a:r>
            <a:rPr lang="en-US" sz="1400" dirty="0" smtClean="0"/>
            <a:t>Summer 2016</a:t>
          </a:r>
          <a:endParaRPr lang="en-US" sz="1400" dirty="0"/>
        </a:p>
      </dgm:t>
    </dgm:pt>
    <dgm:pt modelId="{1D637EAC-CE50-46EA-AF5F-9FB480601BFE}" type="parTrans" cxnId="{EDABE1D7-6258-4908-B8B9-20F990FF78F7}">
      <dgm:prSet/>
      <dgm:spPr/>
      <dgm:t>
        <a:bodyPr/>
        <a:lstStyle/>
        <a:p>
          <a:endParaRPr lang="en-US" sz="1400"/>
        </a:p>
      </dgm:t>
    </dgm:pt>
    <dgm:pt modelId="{50AADD8D-53DE-40A4-9EDE-515AFE7CDEB8}" type="sibTrans" cxnId="{EDABE1D7-6258-4908-B8B9-20F990FF78F7}">
      <dgm:prSet/>
      <dgm:spPr/>
      <dgm:t>
        <a:bodyPr/>
        <a:lstStyle/>
        <a:p>
          <a:endParaRPr lang="en-US" sz="1400"/>
        </a:p>
      </dgm:t>
    </dgm:pt>
    <dgm:pt modelId="{2B0D741D-EB87-4383-BCA6-9A64848CD872}">
      <dgm:prSet phldrT="[Text]" custT="1"/>
      <dgm:spPr/>
      <dgm:t>
        <a:bodyPr/>
        <a:lstStyle/>
        <a:p>
          <a:r>
            <a:rPr lang="en-US" sz="1400" dirty="0" smtClean="0"/>
            <a:t>Semester 1 2016</a:t>
          </a:r>
          <a:endParaRPr lang="en-US" sz="1400" dirty="0"/>
        </a:p>
      </dgm:t>
    </dgm:pt>
    <dgm:pt modelId="{D7AE170C-5D08-45BE-B66C-ADCCEA2B6070}" type="parTrans" cxnId="{B20B877B-28D3-4AE4-B151-2E6BB83A2BAF}">
      <dgm:prSet/>
      <dgm:spPr/>
      <dgm:t>
        <a:bodyPr/>
        <a:lstStyle/>
        <a:p>
          <a:endParaRPr lang="en-US" sz="1400"/>
        </a:p>
      </dgm:t>
    </dgm:pt>
    <dgm:pt modelId="{C9E91C8C-F01A-4A22-961D-58CB0B96BE74}" type="sibTrans" cxnId="{B20B877B-28D3-4AE4-B151-2E6BB83A2BAF}">
      <dgm:prSet/>
      <dgm:spPr/>
      <dgm:t>
        <a:bodyPr/>
        <a:lstStyle/>
        <a:p>
          <a:endParaRPr lang="en-US" sz="1400"/>
        </a:p>
      </dgm:t>
    </dgm:pt>
    <dgm:pt modelId="{67A02677-135E-4B0F-BC35-8E5F1E51F9A6}">
      <dgm:prSet phldrT="[Text]" custT="1"/>
      <dgm:spPr/>
      <dgm:t>
        <a:bodyPr/>
        <a:lstStyle/>
        <a:p>
          <a:r>
            <a:rPr lang="en-US" sz="1400" dirty="0" smtClean="0"/>
            <a:t>Semester 2 2016</a:t>
          </a:r>
          <a:endParaRPr lang="en-US" sz="1400" dirty="0"/>
        </a:p>
      </dgm:t>
    </dgm:pt>
    <dgm:pt modelId="{ECA723FB-08BB-4F59-8B80-29F6E90B7D83}" type="parTrans" cxnId="{71DF218E-037B-4DC0-A6DE-BE09006DC683}">
      <dgm:prSet/>
      <dgm:spPr/>
      <dgm:t>
        <a:bodyPr/>
        <a:lstStyle/>
        <a:p>
          <a:endParaRPr lang="en-US" sz="1400"/>
        </a:p>
      </dgm:t>
    </dgm:pt>
    <dgm:pt modelId="{5114D3EC-BCB3-4290-900A-CD5F9605A204}" type="sibTrans" cxnId="{71DF218E-037B-4DC0-A6DE-BE09006DC683}">
      <dgm:prSet/>
      <dgm:spPr/>
      <dgm:t>
        <a:bodyPr/>
        <a:lstStyle/>
        <a:p>
          <a:endParaRPr lang="en-US" sz="1400"/>
        </a:p>
      </dgm:t>
    </dgm:pt>
    <dgm:pt modelId="{03C1E04F-85F6-40B3-A0F3-213FB8AE107E}" type="pres">
      <dgm:prSet presAssocID="{4E91585B-FD9B-4FDC-940E-F16B188611D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DD43A9-1DAF-4AF8-B93F-002231B340F4}" type="pres">
      <dgm:prSet presAssocID="{3D196BA1-8327-42F7-B9E5-87D503CB93F4}" presName="composite" presStyleCnt="0"/>
      <dgm:spPr/>
    </dgm:pt>
    <dgm:pt modelId="{F1B29D40-6158-4812-B2C1-953BF9959822}" type="pres">
      <dgm:prSet presAssocID="{3D196BA1-8327-42F7-B9E5-87D503CB93F4}" presName="bgChev" presStyleLbl="node1" presStyleIdx="0" presStyleCnt="4" custLinFactNeighborX="8522" custLinFactNeighborY="1731"/>
      <dgm:spPr/>
    </dgm:pt>
    <dgm:pt modelId="{73A53A56-C7DC-4AAC-A87E-DB3D1036D1EE}" type="pres">
      <dgm:prSet presAssocID="{3D196BA1-8327-42F7-B9E5-87D503CB93F4}" presName="txNode" presStyleLbl="fgAcc1" presStyleIdx="0" presStyleCnt="4" custLinFactNeighborX="2648" custLinFactNeighborY="-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7F3B4-600A-4CE5-A22F-67422DEA3775}" type="pres">
      <dgm:prSet presAssocID="{2F8CDDFD-859D-49A6-83DB-88370576A339}" presName="compositeSpace" presStyleCnt="0"/>
      <dgm:spPr/>
    </dgm:pt>
    <dgm:pt modelId="{269B63CB-5ED7-42FC-B24E-49B9E6479AD2}" type="pres">
      <dgm:prSet presAssocID="{4C944641-FCF5-4AD8-B261-60AA0024A79E}" presName="composite" presStyleCnt="0"/>
      <dgm:spPr/>
    </dgm:pt>
    <dgm:pt modelId="{A33B6407-611A-47C1-8F11-11F4B43E3BA6}" type="pres">
      <dgm:prSet presAssocID="{4C944641-FCF5-4AD8-B261-60AA0024A79E}" presName="bgChev" presStyleLbl="node1" presStyleIdx="1" presStyleCnt="4"/>
      <dgm:spPr/>
    </dgm:pt>
    <dgm:pt modelId="{A9EA7C76-27AE-4735-BCE5-63AC65591A0F}" type="pres">
      <dgm:prSet presAssocID="{4C944641-FCF5-4AD8-B261-60AA0024A79E}" presName="tx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420C1-1D20-4824-A2A2-917C15D92A2B}" type="pres">
      <dgm:prSet presAssocID="{FCC9CB30-198F-41E6-B00A-25E93E3DC839}" presName="compositeSpace" presStyleCnt="0"/>
      <dgm:spPr/>
    </dgm:pt>
    <dgm:pt modelId="{48E6F5D5-9146-43D5-BB44-65B9F611FA24}" type="pres">
      <dgm:prSet presAssocID="{F8FB1AE1-7950-4301-88C4-3D45B2DAEABD}" presName="composite" presStyleCnt="0"/>
      <dgm:spPr/>
    </dgm:pt>
    <dgm:pt modelId="{8A97269C-C120-4B0D-8241-794015A53C15}" type="pres">
      <dgm:prSet presAssocID="{F8FB1AE1-7950-4301-88C4-3D45B2DAEABD}" presName="bgChev" presStyleLbl="node1" presStyleIdx="2" presStyleCnt="4"/>
      <dgm:spPr/>
    </dgm:pt>
    <dgm:pt modelId="{3287C711-09C1-47F4-9A59-F2DE2A83CBA5}" type="pres">
      <dgm:prSet presAssocID="{F8FB1AE1-7950-4301-88C4-3D45B2DAEABD}" presName="tx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2593A-0DBA-4DD1-9B80-A9CDE3EEA36F}" type="pres">
      <dgm:prSet presAssocID="{1995DAFA-2969-47AE-BAD4-7226AF43A4A9}" presName="compositeSpace" presStyleCnt="0"/>
      <dgm:spPr/>
    </dgm:pt>
    <dgm:pt modelId="{8EC6BC53-5DB8-4769-9D7D-706542416C7F}" type="pres">
      <dgm:prSet presAssocID="{B7F213D6-AC1C-4269-8455-91A2A9931F05}" presName="composite" presStyleCnt="0"/>
      <dgm:spPr/>
    </dgm:pt>
    <dgm:pt modelId="{2E5F26DE-5046-425E-8CE5-81AABA87F06B}" type="pres">
      <dgm:prSet presAssocID="{B7F213D6-AC1C-4269-8455-91A2A9931F05}" presName="bgChev" presStyleLbl="node1" presStyleIdx="3" presStyleCnt="4"/>
      <dgm:spPr/>
    </dgm:pt>
    <dgm:pt modelId="{6A304773-9EB8-4E73-8888-D75C2036D148}" type="pres">
      <dgm:prSet presAssocID="{B7F213D6-AC1C-4269-8455-91A2A9931F05}" presName="txNode" presStyleLbl="fgAcc1" presStyleIdx="3" presStyleCnt="4" custLinFactNeighborX="-6633" custLinFactNeighborY="-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4BB740-54F2-4206-9DB4-DD9C51FF3ABE}" type="presOf" srcId="{4C944641-FCF5-4AD8-B261-60AA0024A79E}" destId="{A9EA7C76-27AE-4735-BCE5-63AC65591A0F}" srcOrd="0" destOrd="0" presId="urn:microsoft.com/office/officeart/2005/8/layout/chevronAccent+Icon"/>
    <dgm:cxn modelId="{ACFD0A30-8F4E-4F8F-83BD-6B1071B359A6}" type="presOf" srcId="{67A02677-135E-4B0F-BC35-8E5F1E51F9A6}" destId="{6A304773-9EB8-4E73-8888-D75C2036D148}" srcOrd="0" destOrd="1" presId="urn:microsoft.com/office/officeart/2005/8/layout/chevronAccent+Icon"/>
    <dgm:cxn modelId="{3034C04C-4B99-4452-89EF-B3C28EEE5939}" srcId="{4E91585B-FD9B-4FDC-940E-F16B188611DF}" destId="{3D196BA1-8327-42F7-B9E5-87D503CB93F4}" srcOrd="0" destOrd="0" parTransId="{A2507B0B-8670-490A-A262-42446148EFC1}" sibTransId="{2F8CDDFD-859D-49A6-83DB-88370576A339}"/>
    <dgm:cxn modelId="{9F9815ED-458E-4413-BBD9-5AA96F00EDA8}" type="presOf" srcId="{B7F213D6-AC1C-4269-8455-91A2A9931F05}" destId="{6A304773-9EB8-4E73-8888-D75C2036D148}" srcOrd="0" destOrd="0" presId="urn:microsoft.com/office/officeart/2005/8/layout/chevronAccent+Icon"/>
    <dgm:cxn modelId="{EDABE1D7-6258-4908-B8B9-20F990FF78F7}" srcId="{4C944641-FCF5-4AD8-B261-60AA0024A79E}" destId="{E8D8B103-69EC-4511-8358-B6CC928047DB}" srcOrd="0" destOrd="0" parTransId="{1D637EAC-CE50-46EA-AF5F-9FB480601BFE}" sibTransId="{50AADD8D-53DE-40A4-9EDE-515AFE7CDEB8}"/>
    <dgm:cxn modelId="{0BC418DD-0307-45EC-AB6B-3B765E27B354}" type="presOf" srcId="{4E91585B-FD9B-4FDC-940E-F16B188611DF}" destId="{03C1E04F-85F6-40B3-A0F3-213FB8AE107E}" srcOrd="0" destOrd="0" presId="urn:microsoft.com/office/officeart/2005/8/layout/chevronAccent+Icon"/>
    <dgm:cxn modelId="{977E16C2-B327-4A54-873C-9FB8292020C4}" srcId="{4E91585B-FD9B-4FDC-940E-F16B188611DF}" destId="{F8FB1AE1-7950-4301-88C4-3D45B2DAEABD}" srcOrd="2" destOrd="0" parTransId="{DE3B344A-4481-4A7F-BF08-FA41E5323599}" sibTransId="{1995DAFA-2969-47AE-BAD4-7226AF43A4A9}"/>
    <dgm:cxn modelId="{71DF218E-037B-4DC0-A6DE-BE09006DC683}" srcId="{B7F213D6-AC1C-4269-8455-91A2A9931F05}" destId="{67A02677-135E-4B0F-BC35-8E5F1E51F9A6}" srcOrd="0" destOrd="0" parTransId="{ECA723FB-08BB-4F59-8B80-29F6E90B7D83}" sibTransId="{5114D3EC-BCB3-4290-900A-CD5F9605A204}"/>
    <dgm:cxn modelId="{71E077FD-77A0-4218-96A2-232E48796826}" type="presOf" srcId="{3D196BA1-8327-42F7-B9E5-87D503CB93F4}" destId="{73A53A56-C7DC-4AAC-A87E-DB3D1036D1EE}" srcOrd="0" destOrd="0" presId="urn:microsoft.com/office/officeart/2005/8/layout/chevronAccent+Icon"/>
    <dgm:cxn modelId="{2029BA2A-2457-4A98-99FA-B61D86B6DFC0}" srcId="{4E91585B-FD9B-4FDC-940E-F16B188611DF}" destId="{B7F213D6-AC1C-4269-8455-91A2A9931F05}" srcOrd="3" destOrd="0" parTransId="{3D956855-F314-45DD-A7E4-9DA3886AB7CC}" sibTransId="{D614A336-5FF3-4391-AE65-C801E6B1982D}"/>
    <dgm:cxn modelId="{8DAA4B39-AF8F-4F9A-90C7-8D44C750DA96}" srcId="{3D196BA1-8327-42F7-B9E5-87D503CB93F4}" destId="{82D8FC0B-BF2D-40D0-8601-CFE56FD67B92}" srcOrd="0" destOrd="0" parTransId="{3F6E66F8-3F0A-4E92-84F6-1A9E7ED94FBF}" sibTransId="{020A973A-613B-4F38-9A1E-085548B6DF68}"/>
    <dgm:cxn modelId="{E28F99C8-4840-4803-9B93-FC60632C0406}" type="presOf" srcId="{82D8FC0B-BF2D-40D0-8601-CFE56FD67B92}" destId="{73A53A56-C7DC-4AAC-A87E-DB3D1036D1EE}" srcOrd="0" destOrd="1" presId="urn:microsoft.com/office/officeart/2005/8/layout/chevronAccent+Icon"/>
    <dgm:cxn modelId="{49389629-C342-4310-974D-8F29AC80DB4A}" type="presOf" srcId="{F8FB1AE1-7950-4301-88C4-3D45B2DAEABD}" destId="{3287C711-09C1-47F4-9A59-F2DE2A83CBA5}" srcOrd="0" destOrd="0" presId="urn:microsoft.com/office/officeart/2005/8/layout/chevronAccent+Icon"/>
    <dgm:cxn modelId="{42307F2D-F814-465A-A0FC-18F165DDDF27}" type="presOf" srcId="{2B0D741D-EB87-4383-BCA6-9A64848CD872}" destId="{3287C711-09C1-47F4-9A59-F2DE2A83CBA5}" srcOrd="0" destOrd="1" presId="urn:microsoft.com/office/officeart/2005/8/layout/chevronAccent+Icon"/>
    <dgm:cxn modelId="{DA278ECD-ED39-4044-9E8D-6DE29F7C3FB3}" srcId="{4E91585B-FD9B-4FDC-940E-F16B188611DF}" destId="{4C944641-FCF5-4AD8-B261-60AA0024A79E}" srcOrd="1" destOrd="0" parTransId="{8E5E79D8-FB05-4739-B0F5-8BE6ED2F29C8}" sibTransId="{FCC9CB30-198F-41E6-B00A-25E93E3DC839}"/>
    <dgm:cxn modelId="{B20B877B-28D3-4AE4-B151-2E6BB83A2BAF}" srcId="{F8FB1AE1-7950-4301-88C4-3D45B2DAEABD}" destId="{2B0D741D-EB87-4383-BCA6-9A64848CD872}" srcOrd="0" destOrd="0" parTransId="{D7AE170C-5D08-45BE-B66C-ADCCEA2B6070}" sibTransId="{C9E91C8C-F01A-4A22-961D-58CB0B96BE74}"/>
    <dgm:cxn modelId="{0ED7A59D-F571-4C70-BC73-16374553CA58}" type="presOf" srcId="{E8D8B103-69EC-4511-8358-B6CC928047DB}" destId="{A9EA7C76-27AE-4735-BCE5-63AC65591A0F}" srcOrd="0" destOrd="1" presId="urn:microsoft.com/office/officeart/2005/8/layout/chevronAccent+Icon"/>
    <dgm:cxn modelId="{7681925B-DCA2-4235-8C1F-A2F47F135D4F}" type="presParOf" srcId="{03C1E04F-85F6-40B3-A0F3-213FB8AE107E}" destId="{A5DD43A9-1DAF-4AF8-B93F-002231B340F4}" srcOrd="0" destOrd="0" presId="urn:microsoft.com/office/officeart/2005/8/layout/chevronAccent+Icon"/>
    <dgm:cxn modelId="{453433A2-52BB-45E6-865E-7A9A56B82E23}" type="presParOf" srcId="{A5DD43A9-1DAF-4AF8-B93F-002231B340F4}" destId="{F1B29D40-6158-4812-B2C1-953BF9959822}" srcOrd="0" destOrd="0" presId="urn:microsoft.com/office/officeart/2005/8/layout/chevronAccent+Icon"/>
    <dgm:cxn modelId="{F180A7DD-2C03-41A3-A5C5-5C481A8399EF}" type="presParOf" srcId="{A5DD43A9-1DAF-4AF8-B93F-002231B340F4}" destId="{73A53A56-C7DC-4AAC-A87E-DB3D1036D1EE}" srcOrd="1" destOrd="0" presId="urn:microsoft.com/office/officeart/2005/8/layout/chevronAccent+Icon"/>
    <dgm:cxn modelId="{0DA8E18B-F11E-4A77-82F2-C0F1F4C03787}" type="presParOf" srcId="{03C1E04F-85F6-40B3-A0F3-213FB8AE107E}" destId="{8B17F3B4-600A-4CE5-A22F-67422DEA3775}" srcOrd="1" destOrd="0" presId="urn:microsoft.com/office/officeart/2005/8/layout/chevronAccent+Icon"/>
    <dgm:cxn modelId="{C21E9893-34E4-4D6D-98A5-8EC0F1967E97}" type="presParOf" srcId="{03C1E04F-85F6-40B3-A0F3-213FB8AE107E}" destId="{269B63CB-5ED7-42FC-B24E-49B9E6479AD2}" srcOrd="2" destOrd="0" presId="urn:microsoft.com/office/officeart/2005/8/layout/chevronAccent+Icon"/>
    <dgm:cxn modelId="{30FF3382-49D7-4ED7-9ED2-5AA086A4D125}" type="presParOf" srcId="{269B63CB-5ED7-42FC-B24E-49B9E6479AD2}" destId="{A33B6407-611A-47C1-8F11-11F4B43E3BA6}" srcOrd="0" destOrd="0" presId="urn:microsoft.com/office/officeart/2005/8/layout/chevronAccent+Icon"/>
    <dgm:cxn modelId="{FA6AB1F2-32EA-4966-BA56-E149FDFA4FE3}" type="presParOf" srcId="{269B63CB-5ED7-42FC-B24E-49B9E6479AD2}" destId="{A9EA7C76-27AE-4735-BCE5-63AC65591A0F}" srcOrd="1" destOrd="0" presId="urn:microsoft.com/office/officeart/2005/8/layout/chevronAccent+Icon"/>
    <dgm:cxn modelId="{86199E1D-32B0-4545-8D32-9FAA17A74BB6}" type="presParOf" srcId="{03C1E04F-85F6-40B3-A0F3-213FB8AE107E}" destId="{295420C1-1D20-4824-A2A2-917C15D92A2B}" srcOrd="3" destOrd="0" presId="urn:microsoft.com/office/officeart/2005/8/layout/chevronAccent+Icon"/>
    <dgm:cxn modelId="{5D7D548E-6BAA-4483-B4C1-0EF5273CDE10}" type="presParOf" srcId="{03C1E04F-85F6-40B3-A0F3-213FB8AE107E}" destId="{48E6F5D5-9146-43D5-BB44-65B9F611FA24}" srcOrd="4" destOrd="0" presId="urn:microsoft.com/office/officeart/2005/8/layout/chevronAccent+Icon"/>
    <dgm:cxn modelId="{C6CF56B4-6F63-478A-8B0A-DA7D61232231}" type="presParOf" srcId="{48E6F5D5-9146-43D5-BB44-65B9F611FA24}" destId="{8A97269C-C120-4B0D-8241-794015A53C15}" srcOrd="0" destOrd="0" presId="urn:microsoft.com/office/officeart/2005/8/layout/chevronAccent+Icon"/>
    <dgm:cxn modelId="{59C2EC51-7D1E-4035-9D89-FAD0AD345D67}" type="presParOf" srcId="{48E6F5D5-9146-43D5-BB44-65B9F611FA24}" destId="{3287C711-09C1-47F4-9A59-F2DE2A83CBA5}" srcOrd="1" destOrd="0" presId="urn:microsoft.com/office/officeart/2005/8/layout/chevronAccent+Icon"/>
    <dgm:cxn modelId="{6B85A956-80B8-4A01-8D80-01295DC3CAD2}" type="presParOf" srcId="{03C1E04F-85F6-40B3-A0F3-213FB8AE107E}" destId="{7662593A-0DBA-4DD1-9B80-A9CDE3EEA36F}" srcOrd="5" destOrd="0" presId="urn:microsoft.com/office/officeart/2005/8/layout/chevronAccent+Icon"/>
    <dgm:cxn modelId="{6F2A5FD8-6E1B-40FA-9282-17028E4FE322}" type="presParOf" srcId="{03C1E04F-85F6-40B3-A0F3-213FB8AE107E}" destId="{8EC6BC53-5DB8-4769-9D7D-706542416C7F}" srcOrd="6" destOrd="0" presId="urn:microsoft.com/office/officeart/2005/8/layout/chevronAccent+Icon"/>
    <dgm:cxn modelId="{DEAE862E-9917-429F-B265-F75A3161E95A}" type="presParOf" srcId="{8EC6BC53-5DB8-4769-9D7D-706542416C7F}" destId="{2E5F26DE-5046-425E-8CE5-81AABA87F06B}" srcOrd="0" destOrd="0" presId="urn:microsoft.com/office/officeart/2005/8/layout/chevronAccent+Icon"/>
    <dgm:cxn modelId="{DB84F00F-B337-457B-B919-2F8BC8676F97}" type="presParOf" srcId="{8EC6BC53-5DB8-4769-9D7D-706542416C7F}" destId="{6A304773-9EB8-4E73-8888-D75C2036D148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6789A-6150-4534-817A-88A1F11F0BDA}">
      <dsp:nvSpPr>
        <dsp:cNvPr id="0" name=""/>
        <dsp:cNvSpPr/>
      </dsp:nvSpPr>
      <dsp:spPr>
        <a:xfrm>
          <a:off x="0" y="0"/>
          <a:ext cx="1260594" cy="325755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Clemente Model</a:t>
          </a:r>
          <a:endParaRPr lang="en-US" sz="1300" kern="1200" dirty="0"/>
        </a:p>
      </dsp:txBody>
      <dsp:txXfrm>
        <a:off x="0" y="0"/>
        <a:ext cx="1260594" cy="977265"/>
      </dsp:txXfrm>
    </dsp:sp>
    <dsp:sp modelId="{A8FD0D76-AFC6-4802-9090-E980FDBECC91}">
      <dsp:nvSpPr>
        <dsp:cNvPr id="0" name=""/>
        <dsp:cNvSpPr/>
      </dsp:nvSpPr>
      <dsp:spPr>
        <a:xfrm>
          <a:off x="129250" y="978219"/>
          <a:ext cx="1008475" cy="98219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Australian Catholic University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58018" y="1006987"/>
        <a:ext cx="950939" cy="924659"/>
      </dsp:txXfrm>
    </dsp:sp>
    <dsp:sp modelId="{D88EF221-1E19-407F-A109-45D126E6B0AD}">
      <dsp:nvSpPr>
        <dsp:cNvPr id="0" name=""/>
        <dsp:cNvSpPr/>
      </dsp:nvSpPr>
      <dsp:spPr>
        <a:xfrm>
          <a:off x="123532" y="2114588"/>
          <a:ext cx="1008475" cy="98219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Clemente Tasmania Committee</a:t>
          </a:r>
          <a:endParaRPr lang="en-US" sz="800" kern="1200" dirty="0"/>
        </a:p>
      </dsp:txBody>
      <dsp:txXfrm>
        <a:off x="152300" y="2143356"/>
        <a:ext cx="950939" cy="924659"/>
      </dsp:txXfrm>
    </dsp:sp>
    <dsp:sp modelId="{E7B9CF75-AF6A-4290-854A-077BB9A2D77C}">
      <dsp:nvSpPr>
        <dsp:cNvPr id="0" name=""/>
        <dsp:cNvSpPr/>
      </dsp:nvSpPr>
      <dsp:spPr>
        <a:xfrm>
          <a:off x="1402501" y="0"/>
          <a:ext cx="1260594" cy="325755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Faculty of Arts</a:t>
          </a:r>
          <a:endParaRPr lang="en-US" sz="1300" kern="1200" dirty="0"/>
        </a:p>
      </dsp:txBody>
      <dsp:txXfrm>
        <a:off x="1402501" y="0"/>
        <a:ext cx="1260594" cy="977265"/>
      </dsp:txXfrm>
    </dsp:sp>
    <dsp:sp modelId="{5CE69C38-1462-4F71-A252-F397C9008295}">
      <dsp:nvSpPr>
        <dsp:cNvPr id="0" name=""/>
        <dsp:cNvSpPr/>
      </dsp:nvSpPr>
      <dsp:spPr>
        <a:xfrm>
          <a:off x="1484389" y="978219"/>
          <a:ext cx="1008475" cy="98219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Dean</a:t>
          </a:r>
          <a:r>
            <a:rPr lang="en-US" sz="800" kern="1200" dirty="0"/>
            <a:t/>
          </a:r>
          <a:br>
            <a:rPr lang="en-US" sz="800" kern="1200" dirty="0"/>
          </a:br>
          <a:r>
            <a:rPr lang="en-US" sz="800" kern="1200" dirty="0" smtClean="0"/>
            <a:t>Heads of Schools</a:t>
          </a:r>
          <a:r>
            <a:rPr lang="en-US" sz="800" kern="1200" dirty="0"/>
            <a:t/>
          </a:r>
          <a:br>
            <a:rPr lang="en-US" sz="800" kern="1200" dirty="0"/>
          </a:br>
          <a:r>
            <a:rPr lang="en-US" sz="800" kern="1200" dirty="0" smtClean="0"/>
            <a:t>Academics</a:t>
          </a:r>
          <a:r>
            <a:rPr lang="en-US" sz="800" kern="1200" dirty="0"/>
            <a:t/>
          </a:r>
          <a:br>
            <a:rPr lang="en-US" sz="800" kern="1200" dirty="0"/>
          </a:br>
          <a:r>
            <a:rPr lang="en-US" sz="800" kern="1200" dirty="0" smtClean="0"/>
            <a:t>Professional staff</a:t>
          </a:r>
          <a:endParaRPr lang="en-US" sz="800" kern="1200" dirty="0"/>
        </a:p>
      </dsp:txBody>
      <dsp:txXfrm>
        <a:off x="1513157" y="1006987"/>
        <a:ext cx="950939" cy="924659"/>
      </dsp:txXfrm>
    </dsp:sp>
    <dsp:sp modelId="{BD436606-D1DD-4535-A521-C5E4F9743128}">
      <dsp:nvSpPr>
        <dsp:cNvPr id="0" name=""/>
        <dsp:cNvSpPr/>
      </dsp:nvSpPr>
      <dsp:spPr>
        <a:xfrm>
          <a:off x="1484389" y="2111522"/>
          <a:ext cx="1008475" cy="98219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4 Foundation levels units</a:t>
          </a:r>
          <a:endParaRPr lang="en-US" sz="800" kern="1200" dirty="0"/>
        </a:p>
      </dsp:txBody>
      <dsp:txXfrm>
        <a:off x="1513157" y="2140290"/>
        <a:ext cx="950939" cy="924659"/>
      </dsp:txXfrm>
    </dsp:sp>
    <dsp:sp modelId="{6E5A89BC-14D8-4DAA-BBC1-B070DD5BD626}">
      <dsp:nvSpPr>
        <dsp:cNvPr id="0" name=""/>
        <dsp:cNvSpPr/>
      </dsp:nvSpPr>
      <dsp:spPr>
        <a:xfrm>
          <a:off x="2713469" y="0"/>
          <a:ext cx="1260594" cy="325755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Community Organisations</a:t>
          </a:r>
          <a:endParaRPr lang="en-US" sz="1300" kern="1200" dirty="0"/>
        </a:p>
      </dsp:txBody>
      <dsp:txXfrm>
        <a:off x="2713469" y="0"/>
        <a:ext cx="1260594" cy="977265"/>
      </dsp:txXfrm>
    </dsp:sp>
    <dsp:sp modelId="{85B657F5-5C9C-42F8-A245-10BA7A824404}">
      <dsp:nvSpPr>
        <dsp:cNvPr id="0" name=""/>
        <dsp:cNvSpPr/>
      </dsp:nvSpPr>
      <dsp:spPr>
        <a:xfrm>
          <a:off x="2839528" y="978219"/>
          <a:ext cx="1008475" cy="98219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Anglicare</a:t>
          </a:r>
          <a:r>
            <a:rPr lang="en-US" sz="800" kern="1200" dirty="0"/>
            <a:t/>
          </a:r>
          <a:br>
            <a:rPr lang="en-US" sz="800" kern="1200" dirty="0"/>
          </a:br>
          <a:r>
            <a:rPr lang="en-US" sz="800" kern="1200" dirty="0" smtClean="0"/>
            <a:t>Common Ground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Edmond Rice Centre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2868296" y="1006987"/>
        <a:ext cx="950939" cy="924659"/>
      </dsp:txXfrm>
    </dsp:sp>
    <dsp:sp modelId="{51239DC3-E9A2-43DA-8F69-23A0808C5F7B}">
      <dsp:nvSpPr>
        <dsp:cNvPr id="0" name=""/>
        <dsp:cNvSpPr/>
      </dsp:nvSpPr>
      <dsp:spPr>
        <a:xfrm>
          <a:off x="2839528" y="2111522"/>
          <a:ext cx="1008475" cy="98219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Catholic Care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St Vincent de Paul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The Smith Family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LINC Centres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>
        <a:off x="2868296" y="2140290"/>
        <a:ext cx="950939" cy="924659"/>
      </dsp:txXfrm>
    </dsp:sp>
    <dsp:sp modelId="{DFC8EC82-A76D-41CD-A597-E02C5F5CBEEE}">
      <dsp:nvSpPr>
        <dsp:cNvPr id="0" name=""/>
        <dsp:cNvSpPr/>
      </dsp:nvSpPr>
      <dsp:spPr>
        <a:xfrm>
          <a:off x="4068608" y="0"/>
          <a:ext cx="1260594" cy="325755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Financial and in kind Support</a:t>
          </a:r>
          <a:endParaRPr lang="en-US" sz="1300" kern="1200" dirty="0"/>
        </a:p>
      </dsp:txBody>
      <dsp:txXfrm>
        <a:off x="4068608" y="0"/>
        <a:ext cx="1260594" cy="977265"/>
      </dsp:txXfrm>
    </dsp:sp>
    <dsp:sp modelId="{EF50A355-5315-401C-A8B8-05A2B4F30FE3}">
      <dsp:nvSpPr>
        <dsp:cNvPr id="0" name=""/>
        <dsp:cNvSpPr/>
      </dsp:nvSpPr>
      <dsp:spPr>
        <a:xfrm>
          <a:off x="4194667" y="978219"/>
          <a:ext cx="1008475" cy="98219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Hobart Rotary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Salamanca Rotary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Hobart City Council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Archdiocese of Hobart</a:t>
          </a:r>
          <a:endParaRPr lang="en-US" sz="800" kern="1200" dirty="0"/>
        </a:p>
      </dsp:txBody>
      <dsp:txXfrm>
        <a:off x="4223435" y="1006987"/>
        <a:ext cx="950939" cy="924659"/>
      </dsp:txXfrm>
    </dsp:sp>
    <dsp:sp modelId="{60B6E648-ADB0-4695-B9EA-290DF28C1E3A}">
      <dsp:nvSpPr>
        <dsp:cNvPr id="0" name=""/>
        <dsp:cNvSpPr/>
      </dsp:nvSpPr>
      <dsp:spPr>
        <a:xfrm>
          <a:off x="4204046" y="2114588"/>
          <a:ext cx="1008475" cy="98219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ACU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Guildford </a:t>
          </a:r>
          <a:r>
            <a:rPr lang="en-US" sz="800" kern="1200" dirty="0" smtClean="0"/>
            <a:t>Young College Hobart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University of </a:t>
          </a:r>
          <a:r>
            <a:rPr lang="en-US" sz="800" kern="1200" dirty="0" err="1" smtClean="0"/>
            <a:t>Tas</a:t>
          </a:r>
          <a:endParaRPr lang="en-US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(RIGS Grant)</a:t>
          </a:r>
          <a:endParaRPr lang="en-US" sz="800" kern="1200" dirty="0"/>
        </a:p>
      </dsp:txBody>
      <dsp:txXfrm>
        <a:off x="4232814" y="2143356"/>
        <a:ext cx="950939" cy="924659"/>
      </dsp:txXfrm>
    </dsp:sp>
    <dsp:sp modelId="{B7745507-FF48-4A3D-94B6-C22B44E66409}">
      <dsp:nvSpPr>
        <dsp:cNvPr id="0" name=""/>
        <dsp:cNvSpPr/>
      </dsp:nvSpPr>
      <dsp:spPr>
        <a:xfrm>
          <a:off x="5423747" y="0"/>
          <a:ext cx="1260594" cy="325755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Students</a:t>
          </a:r>
          <a:endParaRPr lang="en-US" sz="1300" kern="1200" dirty="0"/>
        </a:p>
      </dsp:txBody>
      <dsp:txXfrm>
        <a:off x="5423747" y="0"/>
        <a:ext cx="1260594" cy="977265"/>
      </dsp:txXfrm>
    </dsp:sp>
    <dsp:sp modelId="{E9562205-A509-4BB9-93FE-4A2A129662F8}">
      <dsp:nvSpPr>
        <dsp:cNvPr id="0" name=""/>
        <dsp:cNvSpPr/>
      </dsp:nvSpPr>
      <dsp:spPr>
        <a:xfrm>
          <a:off x="5549806" y="978219"/>
          <a:ext cx="1008475" cy="98219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Those who have been denied an education or have been disconnected from education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5578574" y="1006987"/>
        <a:ext cx="950939" cy="924659"/>
      </dsp:txXfrm>
    </dsp:sp>
    <dsp:sp modelId="{B73DEB73-79BB-4F9E-967F-68A26D38A128}">
      <dsp:nvSpPr>
        <dsp:cNvPr id="0" name=""/>
        <dsp:cNvSpPr/>
      </dsp:nvSpPr>
      <dsp:spPr>
        <a:xfrm>
          <a:off x="5543917" y="2114589"/>
          <a:ext cx="1008475" cy="98219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 core group of 24 students who have participated at various times.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10 students have completed all 4 units.</a:t>
          </a:r>
          <a:endParaRPr lang="en-US" sz="800" kern="1200" dirty="0"/>
        </a:p>
      </dsp:txBody>
      <dsp:txXfrm>
        <a:off x="5572685" y="2143357"/>
        <a:ext cx="950939" cy="924659"/>
      </dsp:txXfrm>
    </dsp:sp>
    <dsp:sp modelId="{D473E531-D125-469C-87A6-33F7D5E8F115}">
      <dsp:nvSpPr>
        <dsp:cNvPr id="0" name=""/>
        <dsp:cNvSpPr/>
      </dsp:nvSpPr>
      <dsp:spPr>
        <a:xfrm>
          <a:off x="6782077" y="0"/>
          <a:ext cx="1260594" cy="325755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Mentors</a:t>
          </a:r>
          <a:endParaRPr lang="en-US" sz="1300" kern="1200" dirty="0"/>
        </a:p>
      </dsp:txBody>
      <dsp:txXfrm>
        <a:off x="6782077" y="0"/>
        <a:ext cx="1260594" cy="977265"/>
      </dsp:txXfrm>
    </dsp:sp>
    <dsp:sp modelId="{F542268E-C995-45FF-9CF3-9C7C99773B2D}">
      <dsp:nvSpPr>
        <dsp:cNvPr id="0" name=""/>
        <dsp:cNvSpPr/>
      </dsp:nvSpPr>
      <dsp:spPr>
        <a:xfrm>
          <a:off x="6904946" y="978219"/>
          <a:ext cx="1008475" cy="98219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Volunteers who have given up their time to work with the students. </a:t>
          </a:r>
          <a:endParaRPr lang="en-US" sz="800" kern="1200" dirty="0"/>
        </a:p>
      </dsp:txBody>
      <dsp:txXfrm>
        <a:off x="6933714" y="1006987"/>
        <a:ext cx="950939" cy="924659"/>
      </dsp:txXfrm>
    </dsp:sp>
    <dsp:sp modelId="{784606F8-6B08-4F32-B104-EEE71C2B2615}">
      <dsp:nvSpPr>
        <dsp:cNvPr id="0" name=""/>
        <dsp:cNvSpPr/>
      </dsp:nvSpPr>
      <dsp:spPr>
        <a:xfrm>
          <a:off x="6883788" y="2114588"/>
          <a:ext cx="1008475" cy="98219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Many mentors are retired or practicing teachers</a:t>
          </a:r>
          <a:endParaRPr lang="en-US" sz="800" kern="1200" dirty="0"/>
        </a:p>
      </dsp:txBody>
      <dsp:txXfrm>
        <a:off x="6912556" y="2143356"/>
        <a:ext cx="950939" cy="9246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29D40-6158-4812-B2C1-953BF9959822}">
      <dsp:nvSpPr>
        <dsp:cNvPr id="0" name=""/>
        <dsp:cNvSpPr/>
      </dsp:nvSpPr>
      <dsp:spPr>
        <a:xfrm>
          <a:off x="162014" y="1428109"/>
          <a:ext cx="1854884" cy="715985"/>
        </a:xfrm>
        <a:prstGeom prst="chevron">
          <a:avLst>
            <a:gd name="adj" fmla="val 4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53A56-C7DC-4AAC-A87E-DB3D1036D1EE}">
      <dsp:nvSpPr>
        <dsp:cNvPr id="0" name=""/>
        <dsp:cNvSpPr/>
      </dsp:nvSpPr>
      <dsp:spPr>
        <a:xfrm>
          <a:off x="540053" y="1590130"/>
          <a:ext cx="1566346" cy="71598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Unit 1: Indigenous Studies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Semester 2 2015</a:t>
          </a:r>
          <a:endParaRPr lang="en-US" sz="1400" kern="1200" dirty="0"/>
        </a:p>
      </dsp:txBody>
      <dsp:txXfrm>
        <a:off x="561023" y="1611100"/>
        <a:ext cx="1524406" cy="674045"/>
      </dsp:txXfrm>
    </dsp:sp>
    <dsp:sp modelId="{A33B6407-611A-47C1-8F11-11F4B43E3BA6}">
      <dsp:nvSpPr>
        <dsp:cNvPr id="0" name=""/>
        <dsp:cNvSpPr/>
      </dsp:nvSpPr>
      <dsp:spPr>
        <a:xfrm>
          <a:off x="2122631" y="1415716"/>
          <a:ext cx="1854884" cy="715985"/>
        </a:xfrm>
        <a:prstGeom prst="chevron">
          <a:avLst>
            <a:gd name="adj" fmla="val 4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EA7C76-27AE-4735-BCE5-63AC65591A0F}">
      <dsp:nvSpPr>
        <dsp:cNvPr id="0" name=""/>
        <dsp:cNvSpPr/>
      </dsp:nvSpPr>
      <dsp:spPr>
        <a:xfrm>
          <a:off x="2617267" y="1594712"/>
          <a:ext cx="1566346" cy="71598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Unit 2: Sociology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Summer 2016</a:t>
          </a:r>
          <a:endParaRPr lang="en-US" sz="1400" kern="1200" dirty="0"/>
        </a:p>
      </dsp:txBody>
      <dsp:txXfrm>
        <a:off x="2638237" y="1615682"/>
        <a:ext cx="1524406" cy="674045"/>
      </dsp:txXfrm>
    </dsp:sp>
    <dsp:sp modelId="{8A97269C-C120-4B0D-8241-794015A53C15}">
      <dsp:nvSpPr>
        <dsp:cNvPr id="0" name=""/>
        <dsp:cNvSpPr/>
      </dsp:nvSpPr>
      <dsp:spPr>
        <a:xfrm>
          <a:off x="4241321" y="1415716"/>
          <a:ext cx="1854884" cy="715985"/>
        </a:xfrm>
        <a:prstGeom prst="chevron">
          <a:avLst>
            <a:gd name="adj" fmla="val 4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7C711-09C1-47F4-9A59-F2DE2A83CBA5}">
      <dsp:nvSpPr>
        <dsp:cNvPr id="0" name=""/>
        <dsp:cNvSpPr/>
      </dsp:nvSpPr>
      <dsp:spPr>
        <a:xfrm>
          <a:off x="4735957" y="1594712"/>
          <a:ext cx="1566346" cy="71598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Unit 3: Drawing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Semester 1 2016</a:t>
          </a:r>
          <a:endParaRPr lang="en-US" sz="1400" kern="1200" dirty="0"/>
        </a:p>
      </dsp:txBody>
      <dsp:txXfrm>
        <a:off x="4756927" y="1615682"/>
        <a:ext cx="1524406" cy="674045"/>
      </dsp:txXfrm>
    </dsp:sp>
    <dsp:sp modelId="{2E5F26DE-5046-425E-8CE5-81AABA87F06B}">
      <dsp:nvSpPr>
        <dsp:cNvPr id="0" name=""/>
        <dsp:cNvSpPr/>
      </dsp:nvSpPr>
      <dsp:spPr>
        <a:xfrm>
          <a:off x="6360012" y="1415716"/>
          <a:ext cx="1854884" cy="715985"/>
        </a:xfrm>
        <a:prstGeom prst="chevron">
          <a:avLst>
            <a:gd name="adj" fmla="val 4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04773-9EB8-4E73-8888-D75C2036D148}">
      <dsp:nvSpPr>
        <dsp:cNvPr id="0" name=""/>
        <dsp:cNvSpPr/>
      </dsp:nvSpPr>
      <dsp:spPr>
        <a:xfrm>
          <a:off x="6750752" y="1590130"/>
          <a:ext cx="1566346" cy="71598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Unit 4: Philosophy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Semester 2 2016</a:t>
          </a:r>
          <a:endParaRPr lang="en-US" sz="1400" kern="1200" dirty="0"/>
        </a:p>
      </dsp:txBody>
      <dsp:txXfrm>
        <a:off x="6771722" y="1611100"/>
        <a:ext cx="1524406" cy="674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4/12/16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4/12/16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10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require more than one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26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require more than one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26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require more than one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15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require more than one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56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971551"/>
            <a:ext cx="6487668" cy="236466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68580" tIns="34290" rIns="68580" bIns="34290" rtlCol="0">
            <a:normAutofit/>
          </a:bodyPr>
          <a:lstStyle/>
          <a:p>
            <a:pPr marL="0" indent="0" algn="l" defTabSz="685800" rtl="0" eaLnBrk="1" latinLnBrk="0" hangingPunct="1">
              <a:spcBef>
                <a:spcPts val="15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24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2" y="1143001"/>
            <a:ext cx="6498158" cy="1293650"/>
          </a:xfrm>
        </p:spPr>
        <p:txBody>
          <a:bodyPr vert="horz" lIns="68580" tIns="34290" rIns="68580" bIns="34290" rtlCol="0" anchor="b" anchorCtr="0">
            <a:noAutofit/>
          </a:bodyPr>
          <a:lstStyle>
            <a:lvl1pPr marL="0" indent="0" algn="ctr" defTabSz="6858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2474260"/>
            <a:ext cx="6498159" cy="687481"/>
          </a:xfrm>
        </p:spPr>
        <p:txBody>
          <a:bodyPr vert="horz" lIns="68580" tIns="34290" rIns="68580" bIns="34290" rtlCol="0">
            <a:normAutofit/>
          </a:bodyPr>
          <a:lstStyle>
            <a:lvl1pPr marL="0" indent="0" algn="ctr" defTabSz="685800" rtl="0" eaLnBrk="1" latinLnBrk="0" hangingPunct="1">
              <a:spcBef>
                <a:spcPts val="225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458904"/>
            <a:ext cx="4079545" cy="871538"/>
          </a:xfrm>
        </p:spPr>
        <p:txBody>
          <a:bodyPr anchor="b"/>
          <a:lstStyle>
            <a:lvl1pPr algn="ctr">
              <a:defRPr sz="27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340892"/>
            <a:ext cx="4079545" cy="2790114"/>
          </a:xfrm>
        </p:spPr>
        <p:txBody>
          <a:bodyPr>
            <a:normAutofit/>
          </a:bodyPr>
          <a:lstStyle>
            <a:lvl1pPr marL="0" indent="0" algn="ctr">
              <a:spcBef>
                <a:spcPts val="450"/>
              </a:spcBef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bg-BG" smtClean="0"/>
              <a:t>4/12/16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uk-UA" smtClean="0"/>
              <a:t>‹#›</a:t>
            </a:fld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269545"/>
            <a:ext cx="3657600" cy="3988558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68580" tIns="34290" rIns="68580" bIns="34290" rtlCol="0">
            <a:normAutofit/>
          </a:bodyPr>
          <a:lstStyle>
            <a:lvl1pPr marL="0" indent="0" algn="l" defTabSz="685800" rtl="0" eaLnBrk="1" latinLnBrk="0" hangingPunct="1">
              <a:spcBef>
                <a:spcPts val="15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bg-BG" smtClean="0"/>
              <a:t>4/12/16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276226"/>
            <a:ext cx="1524000" cy="418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276226"/>
            <a:ext cx="6689726" cy="418147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bg-BG" smtClean="0"/>
              <a:t>4/12/16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bg-BG" smtClean="0"/>
              <a:t>4/12/16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9" y="2514602"/>
            <a:ext cx="8416925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9" y="3578273"/>
            <a:ext cx="8416925" cy="729503"/>
          </a:xfrm>
        </p:spPr>
        <p:txBody>
          <a:bodyPr>
            <a:normAutofit/>
          </a:bodyPr>
          <a:lstStyle>
            <a:lvl1pPr marL="0" indent="0" algn="ctr">
              <a:spcBef>
                <a:spcPts val="225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4/12/16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272653"/>
            <a:ext cx="8402040" cy="212764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802359"/>
            <a:ext cx="8056563" cy="1021556"/>
          </a:xfrm>
        </p:spPr>
        <p:txBody>
          <a:bodyPr anchor="b" anchorCtr="0"/>
          <a:lstStyle>
            <a:lvl1pPr algn="ctr">
              <a:defRPr sz="35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2802005"/>
            <a:ext cx="8056563" cy="112514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225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bg-BG" smtClean="0"/>
              <a:t>4/12/16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6" y="80682"/>
            <a:ext cx="8042276" cy="10027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200151"/>
            <a:ext cx="3840480" cy="325755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200151"/>
            <a:ext cx="3840480" cy="325755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bg-BG" smtClean="0"/>
              <a:t>4/12/16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80682"/>
            <a:ext cx="8042276" cy="100271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089919"/>
            <a:ext cx="3840480" cy="563165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1760562"/>
            <a:ext cx="3840480" cy="2697139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089919"/>
            <a:ext cx="3840480" cy="563165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1760562"/>
            <a:ext cx="3840480" cy="2697139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bg-BG" smtClean="0"/>
              <a:t>4/12/16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bg-BG" smtClean="0"/>
              <a:t>4/12/16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bg-BG" smtClean="0"/>
              <a:pPr/>
              <a:t>4/12/16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458904"/>
            <a:ext cx="3840480" cy="871538"/>
          </a:xfrm>
        </p:spPr>
        <p:txBody>
          <a:bodyPr anchor="b"/>
          <a:lstStyle>
            <a:lvl1pPr algn="ctr">
              <a:defRPr sz="27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276225"/>
            <a:ext cx="3840480" cy="4181475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340892"/>
            <a:ext cx="3840480" cy="2790114"/>
          </a:xfrm>
        </p:spPr>
        <p:txBody>
          <a:bodyPr>
            <a:normAutofit/>
          </a:bodyPr>
          <a:lstStyle>
            <a:lvl1pPr marL="0" indent="0" algn="ctr">
              <a:spcBef>
                <a:spcPts val="450"/>
              </a:spcBef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bg-BG" smtClean="0"/>
              <a:t>4/12/16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6" y="80682"/>
            <a:ext cx="8042276" cy="1002717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6" y="1200151"/>
            <a:ext cx="8042276" cy="32575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4706752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4/12/16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4706752"/>
            <a:ext cx="4840941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4706752"/>
            <a:ext cx="990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685800" rtl="0" eaLnBrk="1" latinLnBrk="0" hangingPunct="1">
        <a:spcBef>
          <a:spcPts val="15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252413" algn="l" defTabSz="685800" rtl="0" eaLnBrk="1" latinLnBrk="0" hangingPunct="1">
        <a:spcBef>
          <a:spcPts val="45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26281" indent="-211931" algn="l" defTabSz="685800" rtl="0" eaLnBrk="1" latinLnBrk="0" hangingPunct="1">
        <a:spcBef>
          <a:spcPts val="45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47738" indent="-221456" algn="l" defTabSz="685800" rtl="0" eaLnBrk="1" latinLnBrk="0" hangingPunct="1">
        <a:spcBef>
          <a:spcPts val="45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59669" indent="-211931" algn="l" defTabSz="685800" rtl="0" eaLnBrk="1" latinLnBrk="0" hangingPunct="1">
        <a:spcBef>
          <a:spcPts val="45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1600" indent="-211931" algn="l" defTabSz="6858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4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588294" indent="-211931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4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799035" indent="-211931" algn="l" defTabSz="6858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4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16919" indent="-211931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4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26747"/>
            <a:ext cx="9133397" cy="1140335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UTAS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Teaching for Togetherness: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Utilising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Student and Community Partnerships to Deliver the Clemente Program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Picture 3" descr="ArtExhibitionClement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1" r="571"/>
          <a:stretch/>
        </p:blipFill>
        <p:spPr>
          <a:xfrm>
            <a:off x="2222100" y="1275606"/>
            <a:ext cx="4842030" cy="3631523"/>
          </a:xfrm>
          <a:prstGeom prst="rect">
            <a:avLst/>
          </a:prstGeom>
          <a:effectLst>
            <a:glow rad="101600">
              <a:schemeClr val="tx1">
                <a:alpha val="75000"/>
              </a:schemeClr>
            </a:glow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07152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598" y="465516"/>
            <a:ext cx="7832634" cy="925086"/>
          </a:xfrm>
        </p:spPr>
        <p:txBody>
          <a:bodyPr/>
          <a:lstStyle/>
          <a:p>
            <a:r>
              <a:rPr lang="en-US" altLang="ja-JP" dirty="0" smtClean="0"/>
              <a:t>    </a:t>
            </a:r>
            <a:r>
              <a:rPr lang="en-AU" altLang="ja-JP" sz="3000" b="1" dirty="0"/>
              <a:t>Introduction to Indigenous Australia: Past and the Present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5946" y="1815666"/>
            <a:ext cx="4882578" cy="2808312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>
                <a:solidFill>
                  <a:schemeClr val="tx1"/>
                </a:solidFill>
              </a:rPr>
              <a:t>Taking </a:t>
            </a:r>
            <a:r>
              <a:rPr lang="en-AU" dirty="0">
                <a:solidFill>
                  <a:schemeClr val="tx1"/>
                </a:solidFill>
              </a:rPr>
              <a:t>a flexible approach to teaching delivery and assessment, in order to adapt to the needs and learning styles of the </a:t>
            </a:r>
            <a:r>
              <a:rPr lang="en-AU" dirty="0" smtClean="0">
                <a:solidFill>
                  <a:schemeClr val="tx1"/>
                </a:solidFill>
              </a:rPr>
              <a:t>group.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" y="1437625"/>
            <a:ext cx="3822339" cy="3201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9184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32" y="195486"/>
            <a:ext cx="7886640" cy="547044"/>
          </a:xfrm>
        </p:spPr>
        <p:txBody>
          <a:bodyPr/>
          <a:lstStyle/>
          <a:p>
            <a:r>
              <a:rPr lang="en-US" b="1" dirty="0" smtClean="0"/>
              <a:t>Questions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0" r="-3030" b="951"/>
          <a:stretch/>
        </p:blipFill>
        <p:spPr>
          <a:xfrm>
            <a:off x="6030162" y="249492"/>
            <a:ext cx="2808312" cy="3209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/>
          <a:stretch/>
        </p:blipFill>
        <p:spPr>
          <a:xfrm>
            <a:off x="3491881" y="897564"/>
            <a:ext cx="1824467" cy="2308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-4762" r="-4" b="-7260"/>
          <a:stretch/>
        </p:blipFill>
        <p:spPr>
          <a:xfrm>
            <a:off x="2357755" y="3273828"/>
            <a:ext cx="3603419" cy="1787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0" y="465516"/>
            <a:ext cx="2432208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554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622" y="303498"/>
            <a:ext cx="6858000" cy="1228446"/>
          </a:xfrm>
        </p:spPr>
        <p:txBody>
          <a:bodyPr/>
          <a:lstStyle/>
          <a:p>
            <a:r>
              <a:rPr lang="en-US" b="1" u="sng" dirty="0" smtClean="0"/>
              <a:t>The Clemente Program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115616" y="1761660"/>
            <a:ext cx="7182798" cy="2430270"/>
          </a:xfrm>
        </p:spPr>
        <p:txBody>
          <a:bodyPr/>
          <a:lstStyle/>
          <a:p>
            <a:pPr lvl="0"/>
            <a:r>
              <a:rPr lang="en-AU" i="1" dirty="0">
                <a:solidFill>
                  <a:schemeClr val="tx1"/>
                </a:solidFill>
              </a:rPr>
              <a:t>Clemente Australia,</a:t>
            </a:r>
            <a:r>
              <a:rPr lang="en-AU" dirty="0">
                <a:solidFill>
                  <a:schemeClr val="tx1"/>
                </a:solidFill>
              </a:rPr>
              <a:t> an innovative university-level program for Australians experiencing multiple disadvantage and social isolation, is founded on Earl Shorris's (2000) </a:t>
            </a:r>
            <a:r>
              <a:rPr lang="en-AU" i="1" dirty="0">
                <a:solidFill>
                  <a:schemeClr val="tx1"/>
                </a:solidFill>
              </a:rPr>
              <a:t>Clemente</a:t>
            </a:r>
            <a:r>
              <a:rPr lang="en-AU" dirty="0">
                <a:solidFill>
                  <a:schemeClr val="tx1"/>
                </a:solidFill>
              </a:rPr>
              <a:t> program in the USA. </a:t>
            </a:r>
            <a:endParaRPr lang="en-AU" dirty="0" smtClean="0">
              <a:solidFill>
                <a:schemeClr val="tx1"/>
              </a:solidFill>
            </a:endParaRPr>
          </a:p>
          <a:p>
            <a:pPr lvl="0"/>
            <a:endParaRPr lang="en-AU" dirty="0">
              <a:solidFill>
                <a:schemeClr val="tx1"/>
              </a:solidFill>
            </a:endParaRPr>
          </a:p>
          <a:p>
            <a:pPr lvl="0"/>
            <a:r>
              <a:rPr lang="en-AU" dirty="0" smtClean="0">
                <a:solidFill>
                  <a:schemeClr val="tx1"/>
                </a:solidFill>
              </a:rPr>
              <a:t>An example of </a:t>
            </a:r>
            <a:r>
              <a:rPr lang="en-AU" sz="2700" dirty="0">
                <a:solidFill>
                  <a:schemeClr val="tx1"/>
                </a:solidFill>
              </a:rPr>
              <a:t>C</a:t>
            </a:r>
            <a:r>
              <a:rPr lang="en-AU" dirty="0" smtClean="0">
                <a:solidFill>
                  <a:schemeClr val="tx1"/>
                </a:solidFill>
              </a:rPr>
              <a:t>ommunity-</a:t>
            </a:r>
            <a:r>
              <a:rPr lang="en-AU" sz="2700" dirty="0">
                <a:solidFill>
                  <a:schemeClr val="tx1"/>
                </a:solidFill>
              </a:rPr>
              <a:t>E</a:t>
            </a:r>
            <a:r>
              <a:rPr lang="en-AU" dirty="0" smtClean="0">
                <a:solidFill>
                  <a:schemeClr val="tx1"/>
                </a:solidFill>
              </a:rPr>
              <a:t>mbedded, </a:t>
            </a:r>
            <a:r>
              <a:rPr lang="en-AU" sz="2700" dirty="0">
                <a:solidFill>
                  <a:schemeClr val="tx1"/>
                </a:solidFill>
              </a:rPr>
              <a:t>S</a:t>
            </a:r>
            <a:r>
              <a:rPr lang="en-AU" dirty="0" smtClean="0">
                <a:solidFill>
                  <a:schemeClr val="tx1"/>
                </a:solidFill>
              </a:rPr>
              <a:t>ocially-</a:t>
            </a:r>
            <a:r>
              <a:rPr lang="en-AU" sz="2700" dirty="0">
                <a:solidFill>
                  <a:schemeClr val="tx1"/>
                </a:solidFill>
              </a:rPr>
              <a:t>S</a:t>
            </a:r>
            <a:r>
              <a:rPr lang="en-AU" dirty="0" smtClean="0">
                <a:solidFill>
                  <a:schemeClr val="tx1"/>
                </a:solidFill>
              </a:rPr>
              <a:t>upported (CESS) university education model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0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10-12 at 3.01.5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76" r="-29376"/>
          <a:stretch>
            <a:fillRect/>
          </a:stretch>
        </p:blipFill>
        <p:spPr>
          <a:xfrm>
            <a:off x="-936612" y="2"/>
            <a:ext cx="10673424" cy="4765457"/>
          </a:xfrm>
        </p:spPr>
      </p:pic>
      <p:sp>
        <p:nvSpPr>
          <p:cNvPr id="5" name="TextBox 4"/>
          <p:cNvSpPr txBox="1"/>
          <p:nvPr/>
        </p:nvSpPr>
        <p:spPr>
          <a:xfrm>
            <a:off x="3653898" y="9339"/>
            <a:ext cx="2430270" cy="1300356"/>
          </a:xfrm>
          <a:prstGeom prst="rect">
            <a:avLst/>
          </a:prstGeom>
          <a:solidFill>
            <a:schemeClr val="accent5"/>
          </a:solidFill>
        </p:spPr>
        <p:txBody>
          <a:bodyPr wrap="square" lIns="68580" tIns="34290" rIns="68580" bIns="34290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</a:rPr>
              <a:t>Clemente Tasmania: UTAS, ACU, Hobart Catholic Archdiocese, </a:t>
            </a:r>
            <a:r>
              <a:rPr lang="en-US" sz="1100" b="1" dirty="0" err="1">
                <a:solidFill>
                  <a:srgbClr val="FFFFFF"/>
                </a:solidFill>
              </a:rPr>
              <a:t>Anglicare</a:t>
            </a:r>
            <a:r>
              <a:rPr lang="en-US" sz="1100" b="1" dirty="0">
                <a:solidFill>
                  <a:srgbClr val="FFFFFF"/>
                </a:solidFill>
              </a:rPr>
              <a:t>, </a:t>
            </a:r>
            <a:r>
              <a:rPr lang="en-US" sz="1100" dirty="0">
                <a:solidFill>
                  <a:srgbClr val="FFFFFF"/>
                </a:solidFill>
              </a:rPr>
              <a:t>Common Ground, Edmond </a:t>
            </a:r>
            <a:r>
              <a:rPr lang="en-US" sz="1100" dirty="0">
                <a:solidFill>
                  <a:srgbClr val="FFFFFF"/>
                </a:solidFill>
              </a:rPr>
              <a:t>Rice </a:t>
            </a:r>
            <a:r>
              <a:rPr lang="en-US" sz="1100" dirty="0">
                <a:solidFill>
                  <a:srgbClr val="FFFFFF"/>
                </a:solidFill>
              </a:rPr>
              <a:t>Centre, </a:t>
            </a:r>
            <a:r>
              <a:rPr lang="en-US" sz="1100" dirty="0">
                <a:solidFill>
                  <a:srgbClr val="FFFFFF"/>
                </a:solidFill>
              </a:rPr>
              <a:t>Catholic </a:t>
            </a:r>
            <a:r>
              <a:rPr lang="en-US" sz="1100" dirty="0">
                <a:solidFill>
                  <a:srgbClr val="FFFFFF"/>
                </a:solidFill>
              </a:rPr>
              <a:t>Care, St </a:t>
            </a:r>
            <a:r>
              <a:rPr lang="en-US" sz="1100" dirty="0">
                <a:solidFill>
                  <a:srgbClr val="FFFFFF"/>
                </a:solidFill>
              </a:rPr>
              <a:t>Vincent de </a:t>
            </a:r>
            <a:r>
              <a:rPr lang="en-US" sz="1100" dirty="0">
                <a:solidFill>
                  <a:srgbClr val="FFFFFF"/>
                </a:solidFill>
              </a:rPr>
              <a:t>Paul, The </a:t>
            </a:r>
            <a:r>
              <a:rPr lang="en-US" sz="1100" dirty="0">
                <a:solidFill>
                  <a:srgbClr val="FFFFFF"/>
                </a:solidFill>
              </a:rPr>
              <a:t>Smith </a:t>
            </a:r>
            <a:r>
              <a:rPr lang="en-US" sz="1100" dirty="0">
                <a:solidFill>
                  <a:srgbClr val="FFFFFF"/>
                </a:solidFill>
              </a:rPr>
              <a:t>Family, LINC </a:t>
            </a:r>
            <a:r>
              <a:rPr lang="en-US" sz="1100" dirty="0" err="1">
                <a:solidFill>
                  <a:srgbClr val="FFFFFF"/>
                </a:solidFill>
              </a:rPr>
              <a:t>Centres</a:t>
            </a:r>
            <a:endParaRPr lang="en-US" sz="1100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6" name="Curved Left Arrow 5"/>
          <p:cNvSpPr/>
          <p:nvPr/>
        </p:nvSpPr>
        <p:spPr>
          <a:xfrm>
            <a:off x="5922150" y="411510"/>
            <a:ext cx="2723454" cy="4644516"/>
          </a:xfrm>
          <a:prstGeom prst="curvedLeftArrow">
            <a:avLst>
              <a:gd name="adj1" fmla="val 6778"/>
              <a:gd name="adj2" fmla="val 50000"/>
              <a:gd name="adj3" fmla="val 20026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9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14" y="87474"/>
            <a:ext cx="3456384" cy="925068"/>
          </a:xfrm>
        </p:spPr>
        <p:txBody>
          <a:bodyPr>
            <a:normAutofit/>
          </a:bodyPr>
          <a:lstStyle/>
          <a:p>
            <a:r>
              <a:rPr lang="en-US" sz="3000" b="1" u="sng" dirty="0"/>
              <a:t>Clemente’s Goals</a:t>
            </a:r>
            <a:endParaRPr lang="en-US" sz="3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113588"/>
            <a:ext cx="5454606" cy="3780420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AU" sz="2700" b="1" dirty="0">
                <a:solidFill>
                  <a:srgbClr val="FF0000"/>
                </a:solidFill>
              </a:rPr>
              <a:t>Using liberal </a:t>
            </a:r>
            <a:r>
              <a:rPr lang="en-AU" sz="2700" b="1" dirty="0">
                <a:solidFill>
                  <a:srgbClr val="FF0000"/>
                </a:solidFill>
              </a:rPr>
              <a:t>arts education </a:t>
            </a:r>
            <a:r>
              <a:rPr lang="en-AU" sz="2700" b="1" dirty="0">
                <a:solidFill>
                  <a:srgbClr val="FF0000"/>
                </a:solidFill>
              </a:rPr>
              <a:t>to</a:t>
            </a:r>
            <a:r>
              <a:rPr lang="en-AU" sz="2700" dirty="0"/>
              <a:t> enhance </a:t>
            </a:r>
            <a:r>
              <a:rPr lang="en-AU" sz="2700" b="1" dirty="0">
                <a:solidFill>
                  <a:schemeClr val="accent1"/>
                </a:solidFill>
              </a:rPr>
              <a:t>self</a:t>
            </a:r>
            <a:r>
              <a:rPr lang="en-AU" sz="2700" b="1" dirty="0">
                <a:solidFill>
                  <a:schemeClr val="accent1"/>
                </a:solidFill>
              </a:rPr>
              <a:t>-</a:t>
            </a:r>
            <a:r>
              <a:rPr lang="en-AU" sz="2700" b="1" dirty="0">
                <a:solidFill>
                  <a:schemeClr val="accent1"/>
                </a:solidFill>
              </a:rPr>
              <a:t>confidence,  </a:t>
            </a:r>
            <a:r>
              <a:rPr lang="en-AU" sz="2700" b="1" dirty="0">
                <a:solidFill>
                  <a:schemeClr val="accent3"/>
                </a:solidFill>
              </a:rPr>
              <a:t>social</a:t>
            </a:r>
            <a:r>
              <a:rPr lang="en-AU" sz="2700" b="1" dirty="0">
                <a:solidFill>
                  <a:schemeClr val="accent1"/>
                </a:solidFill>
              </a:rPr>
              <a:t> </a:t>
            </a:r>
            <a:r>
              <a:rPr lang="en-AU" sz="2700" b="1" dirty="0">
                <a:solidFill>
                  <a:srgbClr val="E2751D"/>
                </a:solidFill>
              </a:rPr>
              <a:t>engagement</a:t>
            </a:r>
            <a:r>
              <a:rPr lang="en-AU" sz="27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 </a:t>
            </a:r>
            <a:endParaRPr lang="en-AU" sz="2700" dirty="0"/>
          </a:p>
          <a:p>
            <a:pPr lvl="0" fontAlgn="base"/>
            <a:r>
              <a:rPr lang="en-AU" sz="2700" dirty="0"/>
              <a:t>Make </a:t>
            </a:r>
            <a:r>
              <a:rPr lang="en-AU" sz="2700" dirty="0"/>
              <a:t>university education </a:t>
            </a:r>
            <a:r>
              <a:rPr lang="en-AU" sz="2700" b="1" dirty="0">
                <a:solidFill>
                  <a:schemeClr val="accent5"/>
                </a:solidFill>
              </a:rPr>
              <a:t>accessible</a:t>
            </a:r>
            <a:r>
              <a:rPr lang="en-AU" sz="2700" dirty="0"/>
              <a:t> to disadvantaged </a:t>
            </a:r>
            <a:r>
              <a:rPr lang="en-AU" sz="2700" dirty="0"/>
              <a:t>Australians</a:t>
            </a:r>
          </a:p>
          <a:p>
            <a:pPr lvl="0" fontAlgn="base"/>
            <a:r>
              <a:rPr lang="en-AU" sz="2700" dirty="0">
                <a:sym typeface="Wingdings"/>
              </a:rPr>
              <a:t> agency thinking</a:t>
            </a:r>
          </a:p>
          <a:p>
            <a:pPr lvl="0" fontAlgn="base"/>
            <a:r>
              <a:rPr lang="en-AU" sz="2700" dirty="0">
                <a:sym typeface="Wingdings"/>
              </a:rPr>
              <a:t> pathway thinking</a:t>
            </a:r>
          </a:p>
          <a:p>
            <a:pPr lvl="0" fontAlgn="base"/>
            <a:endParaRPr lang="en-AU" sz="2700" dirty="0"/>
          </a:p>
        </p:txBody>
      </p:sp>
      <p:pic>
        <p:nvPicPr>
          <p:cNvPr id="5" name="Picture 4" descr="ArtDiscussion.JPG"/>
          <p:cNvPicPr>
            <a:picLocks noChangeAspect="1"/>
          </p:cNvPicPr>
          <p:nvPr/>
        </p:nvPicPr>
        <p:blipFill>
          <a:blip r:embed="rId3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90" y="87474"/>
            <a:ext cx="3636405" cy="40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3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14" y="87474"/>
            <a:ext cx="3456384" cy="756084"/>
          </a:xfrm>
        </p:spPr>
        <p:txBody>
          <a:bodyPr>
            <a:normAutofit/>
          </a:bodyPr>
          <a:lstStyle/>
          <a:p>
            <a:r>
              <a:rPr lang="en-US" sz="3000" b="1" dirty="0"/>
              <a:t>CESS Model</a:t>
            </a:r>
            <a:endParaRPr lang="en-US" sz="3000" b="1" dirty="0"/>
          </a:p>
        </p:txBody>
      </p:sp>
      <p:pic>
        <p:nvPicPr>
          <p:cNvPr id="5" name="Picture 4" descr="ArtDiscussion.JPG"/>
          <p:cNvPicPr>
            <a:picLocks noChangeAspect="1"/>
          </p:cNvPicPr>
          <p:nvPr/>
        </p:nvPicPr>
        <p:blipFill>
          <a:blip r:embed="rId3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84" y="87474"/>
            <a:ext cx="3690411" cy="3456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508" y="897565"/>
            <a:ext cx="5238582" cy="37317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elivery </a:t>
            </a:r>
            <a:r>
              <a:rPr lang="en-US" dirty="0"/>
              <a:t>in </a:t>
            </a:r>
            <a:r>
              <a:rPr lang="en-US" dirty="0" smtClean="0"/>
              <a:t>an </a:t>
            </a:r>
            <a:r>
              <a:rPr lang="en-US" dirty="0"/>
              <a:t>environment with which students are </a:t>
            </a:r>
            <a:r>
              <a:rPr lang="en-US" dirty="0" smtClean="0"/>
              <a:t>familiar/comfortable;</a:t>
            </a:r>
          </a:p>
          <a:p>
            <a:r>
              <a:rPr lang="en-US" dirty="0" smtClean="0"/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mall classes  </a:t>
            </a:r>
            <a:r>
              <a:rPr lang="en-US" dirty="0"/>
              <a:t>(generally  </a:t>
            </a:r>
            <a:r>
              <a:rPr lang="en-US" dirty="0" smtClean="0"/>
              <a:t>8-15</a:t>
            </a:r>
            <a:r>
              <a:rPr lang="en-US" dirty="0"/>
              <a:t>);  </a:t>
            </a:r>
            <a:endParaRPr lang="en-US" dirty="0" smtClean="0"/>
          </a:p>
          <a:p>
            <a:endParaRPr lang="en-US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umanities  education;  </a:t>
            </a:r>
          </a:p>
          <a:p>
            <a:endParaRPr lang="en-US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igorous  </a:t>
            </a:r>
            <a:r>
              <a:rPr lang="en-US" dirty="0"/>
              <a:t>university  level  education;  </a:t>
            </a:r>
            <a:endParaRPr lang="en-US" dirty="0" smtClean="0"/>
          </a:p>
          <a:p>
            <a:endParaRPr lang="en-US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ecturers  </a:t>
            </a:r>
            <a:r>
              <a:rPr lang="en-US" dirty="0"/>
              <a:t>with </a:t>
            </a:r>
            <a:r>
              <a:rPr lang="en-US" dirty="0" smtClean="0"/>
              <a:t> </a:t>
            </a:r>
            <a:r>
              <a:rPr lang="en-US" dirty="0"/>
              <a:t>flexible  and </a:t>
            </a:r>
            <a:r>
              <a:rPr lang="en-US" dirty="0" smtClean="0"/>
              <a:t>engaging </a:t>
            </a:r>
            <a:r>
              <a:rPr lang="en-US" dirty="0"/>
              <a:t>methods of teaching and communicating; </a:t>
            </a:r>
            <a:endParaRPr lang="en-US" dirty="0" smtClean="0"/>
          </a:p>
          <a:p>
            <a:endParaRPr lang="en-US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Learning </a:t>
            </a:r>
            <a:r>
              <a:rPr lang="en-US" dirty="0"/>
              <a:t>partners </a:t>
            </a:r>
            <a:r>
              <a:rPr lang="en-US" dirty="0" smtClean="0"/>
              <a:t>who </a:t>
            </a:r>
            <a:r>
              <a:rPr lang="en-US" dirty="0"/>
              <a:t>supports students’ </a:t>
            </a:r>
            <a:r>
              <a:rPr lang="en-US" dirty="0" smtClean="0"/>
              <a:t>non-educational needs;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Administration   </a:t>
            </a:r>
            <a:r>
              <a:rPr lang="en-US" dirty="0"/>
              <a:t>and   technical   </a:t>
            </a:r>
            <a:r>
              <a:rPr lang="en-US" dirty="0" smtClean="0"/>
              <a:t>support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(</a:t>
            </a:r>
            <a:r>
              <a:rPr lang="en-US" dirty="0"/>
              <a:t>Mission Australia, 2007)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0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Collaborative Partnerships</a:t>
            </a:r>
            <a:endParaRPr lang="en-US" b="1" dirty="0"/>
          </a:p>
        </p:txBody>
      </p:sp>
      <p:graphicFrame>
        <p:nvGraphicFramePr>
          <p:cNvPr id="4" name="Content Placeholder 3" descr="Grouped List diagram showing six groups from left to right: People, Equipment, Locations, Outside Services, Manufacturing and Sales. Under each group are boxes for 4 resources and under those, a box for Notes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483470"/>
              </p:ext>
            </p:extLst>
          </p:nvPr>
        </p:nvGraphicFramePr>
        <p:xfrm>
          <a:off x="548878" y="1200150"/>
          <a:ext cx="8042672" cy="325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864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14" y="249492"/>
            <a:ext cx="8154906" cy="2592288"/>
          </a:xfrm>
        </p:spPr>
        <p:txBody>
          <a:bodyPr>
            <a:normAutofit fontScale="90000"/>
          </a:bodyPr>
          <a:lstStyle/>
          <a:p>
            <a:pPr marL="548640" indent="-514350">
              <a:buFont typeface="Arial"/>
              <a:buChar char="•"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2700" b="1" dirty="0"/>
              <a:t> </a:t>
            </a: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/>
              <a:t>	</a:t>
            </a:r>
            <a:br>
              <a:rPr lang="en-US" sz="2700" b="1" dirty="0"/>
            </a:b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b="1" dirty="0"/>
              <a:t>Clemente </a:t>
            </a:r>
            <a:r>
              <a:rPr lang="en-US" sz="2700" b="1" dirty="0"/>
              <a:t>Units</a:t>
            </a:r>
            <a:br>
              <a:rPr lang="en-US" sz="2700" b="1" dirty="0"/>
            </a:br>
            <a:r>
              <a:rPr lang="en-US" sz="2700" dirty="0"/>
              <a:t>Four units </a:t>
            </a:r>
            <a:br>
              <a:rPr lang="en-US" sz="2700" dirty="0"/>
            </a:br>
            <a:r>
              <a:rPr lang="en-US" sz="2700" dirty="0"/>
              <a:t>-	One </a:t>
            </a:r>
            <a:r>
              <a:rPr lang="en-US" sz="2700" dirty="0"/>
              <a:t>2 hour workshop over 12 weeks per unit</a:t>
            </a:r>
            <a:br>
              <a:rPr lang="en-US" sz="2700" dirty="0"/>
            </a:br>
            <a:r>
              <a:rPr lang="en-US" sz="2700" dirty="0"/>
              <a:t>-Students </a:t>
            </a:r>
            <a:r>
              <a:rPr lang="en-US" sz="2700" dirty="0"/>
              <a:t>also spend time with a learning mentor</a:t>
            </a:r>
            <a:br>
              <a:rPr lang="en-US" sz="2700" dirty="0"/>
            </a:br>
            <a:endParaRPr lang="en-US" b="1" dirty="0"/>
          </a:p>
        </p:txBody>
      </p:sp>
      <p:graphicFrame>
        <p:nvGraphicFramePr>
          <p:cNvPr id="4" name="Content Placeholder 3" descr="Chevron Access Process diagram showing 4 milestones from left to right with bullet points inside each milestone box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62938"/>
              </p:ext>
            </p:extLst>
          </p:nvPr>
        </p:nvGraphicFramePr>
        <p:xfrm>
          <a:off x="521550" y="1845716"/>
          <a:ext cx="8424936" cy="3726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7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akyBo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006" y="1653648"/>
            <a:ext cx="4464496" cy="334837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AU" sz="2400" dirty="0">
                <a:solidFill>
                  <a:schemeClr val="tx1"/>
                </a:solidFill>
              </a:rPr>
              <a:t>Adapting </a:t>
            </a:r>
            <a:r>
              <a:rPr lang="en-AU" sz="2400" dirty="0">
                <a:solidFill>
                  <a:schemeClr val="tx1"/>
                </a:solidFill>
              </a:rPr>
              <a:t>material that </a:t>
            </a:r>
            <a:r>
              <a:rPr lang="en-AU" sz="2400" dirty="0">
                <a:solidFill>
                  <a:schemeClr val="tx1"/>
                </a:solidFill>
              </a:rPr>
              <a:t>                                                        would suit a </a:t>
            </a:r>
            <a:r>
              <a:rPr lang="en-AU" sz="2400" dirty="0">
                <a:solidFill>
                  <a:schemeClr val="tx1"/>
                </a:solidFill>
              </a:rPr>
              <a:t>foundation </a:t>
            </a:r>
            <a:r>
              <a:rPr lang="en-AU" sz="2400" dirty="0">
                <a:solidFill>
                  <a:schemeClr val="tx1"/>
                </a:solidFill>
              </a:rPr>
              <a:t>                                                       level unit – challenges. </a:t>
            </a: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5557" y="303498"/>
            <a:ext cx="8042276" cy="1002717"/>
          </a:xfrm>
        </p:spPr>
        <p:txBody>
          <a:bodyPr/>
          <a:lstStyle/>
          <a:p>
            <a:r>
              <a:rPr lang="en-AU" dirty="0" smtClean="0"/>
              <a:t>Introduction </a:t>
            </a:r>
            <a:r>
              <a:rPr lang="en-AU" dirty="0"/>
              <a:t>to Indigenous Australia: Past and the 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4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ementeSocCertificate.JPG"/>
          <p:cNvPicPr>
            <a:picLocks noChangeAspect="1"/>
          </p:cNvPicPr>
          <p:nvPr/>
        </p:nvPicPr>
        <p:blipFill>
          <a:blip r:embed="rId3" cstate="print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6100"/>
            <a:ext cx="3942438" cy="496740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Introduction to Indigenous Australia: Past and the </a:t>
            </a:r>
            <a:r>
              <a:rPr lang="en-AU" dirty="0" smtClean="0"/>
              <a:t>Present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A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AU" sz="2100" dirty="0">
                <a:solidFill>
                  <a:schemeClr val="tx1"/>
                </a:solidFill>
              </a:rPr>
              <a:t>Choosing </a:t>
            </a:r>
            <a:r>
              <a:rPr lang="en-AU" sz="2100" dirty="0">
                <a:solidFill>
                  <a:schemeClr val="tx1"/>
                </a:solidFill>
              </a:rPr>
              <a:t>the right teacher who </a:t>
            </a:r>
            <a:r>
              <a:rPr lang="en-AU" sz="2100" dirty="0">
                <a:solidFill>
                  <a:schemeClr val="tx1"/>
                </a:solidFill>
              </a:rPr>
              <a:t>                                                                                 has </a:t>
            </a:r>
            <a:r>
              <a:rPr lang="en-AU" sz="2100" dirty="0">
                <a:solidFill>
                  <a:schemeClr val="tx1"/>
                </a:solidFill>
              </a:rPr>
              <a:t>the teaching and disciplinary expertise, </a:t>
            </a:r>
            <a:r>
              <a:rPr lang="en-AU" sz="2100" dirty="0">
                <a:solidFill>
                  <a:schemeClr val="tx1"/>
                </a:solidFill>
              </a:rPr>
              <a:t>                                                   together </a:t>
            </a:r>
            <a:r>
              <a:rPr lang="en-AU" sz="2100" dirty="0">
                <a:solidFill>
                  <a:schemeClr val="tx1"/>
                </a:solidFill>
              </a:rPr>
              <a:t>with an understanding of a student </a:t>
            </a:r>
            <a:r>
              <a:rPr lang="en-AU" sz="2100" dirty="0">
                <a:solidFill>
                  <a:schemeClr val="tx1"/>
                </a:solidFill>
              </a:rPr>
              <a:t>                                                   cohort </a:t>
            </a:r>
            <a:r>
              <a:rPr lang="en-AU" sz="2100" dirty="0">
                <a:solidFill>
                  <a:schemeClr val="tx1"/>
                </a:solidFill>
              </a:rPr>
              <a:t>with different educational </a:t>
            </a:r>
            <a:r>
              <a:rPr lang="en-AU" sz="2100" dirty="0">
                <a:solidFill>
                  <a:schemeClr val="tx1"/>
                </a:solidFill>
              </a:rPr>
              <a:t>needs.</a:t>
            </a:r>
            <a:endParaRPr lang="en-AU" sz="2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9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8677</TotalTime>
  <Words>443</Words>
  <Application>Microsoft Macintosh PowerPoint</Application>
  <PresentationFormat>On-screen Show (16:9)</PresentationFormat>
  <Paragraphs>85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Breeze</vt:lpstr>
      <vt:lpstr>             UTAS Teaching for Togetherness: Utilising Student and Community Partnerships to Deliver the Clemente Program </vt:lpstr>
      <vt:lpstr>The Clemente Program</vt:lpstr>
      <vt:lpstr>PowerPoint Presentation</vt:lpstr>
      <vt:lpstr>Clemente’s Goals</vt:lpstr>
      <vt:lpstr>CESS Model</vt:lpstr>
      <vt:lpstr>Collaborative Partnerships</vt:lpstr>
      <vt:lpstr>                             Clemente Units Four units  - One 2 hour workshop over 12 weeks per unit -Students also spend time with a learning mentor </vt:lpstr>
      <vt:lpstr>Introduction to Indigenous Australia: Past and the Present</vt:lpstr>
      <vt:lpstr>Introduction to Indigenous Australia: Past and the Present</vt:lpstr>
      <vt:lpstr>    Introduction to Indigenous Australia: Past and the Present</vt:lpstr>
      <vt:lpstr>Questions?</vt:lpstr>
    </vt:vector>
  </TitlesOfParts>
  <Company>University of Tasmania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UTAS Teaching Togetherness:</dc:title>
  <dc:creator>Lorise Clark</dc:creator>
  <cp:lastModifiedBy>Miriam Doi</cp:lastModifiedBy>
  <cp:revision>51</cp:revision>
  <dcterms:created xsi:type="dcterms:W3CDTF">2016-09-29T04:52:20Z</dcterms:created>
  <dcterms:modified xsi:type="dcterms:W3CDTF">2016-12-04T10:49:10Z</dcterms:modified>
</cp:coreProperties>
</file>