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ADFA0D-2CC5-46D7-98A2-494A772A0E92}" v="1" dt="2023-11-20T04:03:51.8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2" autoAdjust="0"/>
    <p:restoredTop sz="92292" autoAdjust="0"/>
  </p:normalViewPr>
  <p:slideViewPr>
    <p:cSldViewPr snapToGrid="0">
      <p:cViewPr varScale="1">
        <p:scale>
          <a:sx n="147" d="100"/>
          <a:sy n="147" d="100"/>
        </p:scale>
        <p:origin x="30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816"/>
    </p:cViewPr>
  </p:sorterViewPr>
  <p:notesViewPr>
    <p:cSldViewPr snapToGrid="0">
      <p:cViewPr varScale="1">
        <p:scale>
          <a:sx n="56" d="100"/>
          <a:sy n="56" d="100"/>
        </p:scale>
        <p:origin x="323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ya Su" userId="44aa526e-be03-43b1-a79b-01915c615d25" providerId="ADAL" clId="{AEADFA0D-2CC5-46D7-98A2-494A772A0E92}"/>
    <pc:docChg chg="custSel modSld modMainMaster">
      <pc:chgData name="Freya Su" userId="44aa526e-be03-43b1-a79b-01915c615d25" providerId="ADAL" clId="{AEADFA0D-2CC5-46D7-98A2-494A772A0E92}" dt="2023-11-20T04:11:20.059" v="136" actId="14100"/>
      <pc:docMkLst>
        <pc:docMk/>
      </pc:docMkLst>
      <pc:sldChg chg="modSp mod">
        <pc:chgData name="Freya Su" userId="44aa526e-be03-43b1-a79b-01915c615d25" providerId="ADAL" clId="{AEADFA0D-2CC5-46D7-98A2-494A772A0E92}" dt="2023-11-20T04:05:21.368" v="76" actId="1076"/>
        <pc:sldMkLst>
          <pc:docMk/>
          <pc:sldMk cId="357980946" sldId="256"/>
        </pc:sldMkLst>
        <pc:spChg chg="mod">
          <ac:chgData name="Freya Su" userId="44aa526e-be03-43b1-a79b-01915c615d25" providerId="ADAL" clId="{AEADFA0D-2CC5-46D7-98A2-494A772A0E92}" dt="2023-11-20T04:05:21.368" v="76" actId="1076"/>
          <ac:spMkLst>
            <pc:docMk/>
            <pc:sldMk cId="357980946" sldId="256"/>
            <ac:spMk id="4" creationId="{D0E94414-A6CE-E341-D7CF-6CD1D2A53758}"/>
          </ac:spMkLst>
        </pc:spChg>
        <pc:spChg chg="mod">
          <ac:chgData name="Freya Su" userId="44aa526e-be03-43b1-a79b-01915c615d25" providerId="ADAL" clId="{AEADFA0D-2CC5-46D7-98A2-494A772A0E92}" dt="2023-11-20T03:56:12.495" v="59" actId="20577"/>
          <ac:spMkLst>
            <pc:docMk/>
            <pc:sldMk cId="357980946" sldId="256"/>
            <ac:spMk id="5" creationId="{47C544D7-FC8B-5AE8-24AE-65DD3B503023}"/>
          </ac:spMkLst>
        </pc:spChg>
      </pc:sldChg>
      <pc:sldMasterChg chg="addSp delSp modSp mod modSldLayout">
        <pc:chgData name="Freya Su" userId="44aa526e-be03-43b1-a79b-01915c615d25" providerId="ADAL" clId="{AEADFA0D-2CC5-46D7-98A2-494A772A0E92}" dt="2023-11-20T04:11:20.059" v="136" actId="14100"/>
        <pc:sldMasterMkLst>
          <pc:docMk/>
          <pc:sldMasterMk cId="2738238992" sldId="2147483648"/>
        </pc:sldMasterMkLst>
        <pc:spChg chg="mod">
          <ac:chgData name="Freya Su" userId="44aa526e-be03-43b1-a79b-01915c615d25" providerId="ADAL" clId="{AEADFA0D-2CC5-46D7-98A2-494A772A0E92}" dt="2023-11-20T04:08:33.026" v="114" actId="1036"/>
          <ac:spMkLst>
            <pc:docMk/>
            <pc:sldMasterMk cId="2738238992" sldId="2147483648"/>
            <ac:spMk id="5" creationId="{742A5761-BA98-733A-2820-9A6D2E67BB34}"/>
          </ac:spMkLst>
        </pc:spChg>
        <pc:picChg chg="add mod">
          <ac:chgData name="Freya Su" userId="44aa526e-be03-43b1-a79b-01915c615d25" providerId="ADAL" clId="{AEADFA0D-2CC5-46D7-98A2-494A772A0E92}" dt="2023-11-20T04:04:21.149" v="71" actId="1076"/>
          <ac:picMkLst>
            <pc:docMk/>
            <pc:sldMasterMk cId="2738238992" sldId="2147483648"/>
            <ac:picMk id="6" creationId="{9115C3C4-21D5-56B1-E867-90920671A20A}"/>
          </ac:picMkLst>
        </pc:picChg>
        <pc:picChg chg="mod">
          <ac:chgData name="Freya Su" userId="44aa526e-be03-43b1-a79b-01915c615d25" providerId="ADAL" clId="{AEADFA0D-2CC5-46D7-98A2-494A772A0E92}" dt="2023-11-20T04:08:15.505" v="107" actId="1038"/>
          <ac:picMkLst>
            <pc:docMk/>
            <pc:sldMasterMk cId="2738238992" sldId="2147483648"/>
            <ac:picMk id="8" creationId="{D4E3BE41-54D1-7243-F881-3DD7C660F9D7}"/>
          </ac:picMkLst>
        </pc:picChg>
        <pc:picChg chg="del">
          <ac:chgData name="Freya Su" userId="44aa526e-be03-43b1-a79b-01915c615d25" providerId="ADAL" clId="{AEADFA0D-2CC5-46D7-98A2-494A772A0E92}" dt="2023-11-20T03:57:05.665" v="60" actId="478"/>
          <ac:picMkLst>
            <pc:docMk/>
            <pc:sldMasterMk cId="2738238992" sldId="2147483648"/>
            <ac:picMk id="12" creationId="{BECDC428-562F-699E-9E09-9932AAD44030}"/>
          </ac:picMkLst>
        </pc:picChg>
        <pc:sldLayoutChg chg="modSp mod">
          <pc:chgData name="Freya Su" userId="44aa526e-be03-43b1-a79b-01915c615d25" providerId="ADAL" clId="{AEADFA0D-2CC5-46D7-98A2-494A772A0E92}" dt="2023-11-20T04:05:48.233" v="77" actId="1076"/>
          <pc:sldLayoutMkLst>
            <pc:docMk/>
            <pc:sldMasterMk cId="2738238992" sldId="2147483648"/>
            <pc:sldLayoutMk cId="2693113350" sldId="2147483649"/>
          </pc:sldLayoutMkLst>
          <pc:picChg chg="mod">
            <ac:chgData name="Freya Su" userId="44aa526e-be03-43b1-a79b-01915c615d25" providerId="ADAL" clId="{AEADFA0D-2CC5-46D7-98A2-494A772A0E92}" dt="2023-11-20T04:05:48.233" v="77" actId="1076"/>
            <ac:picMkLst>
              <pc:docMk/>
              <pc:sldMasterMk cId="2738238992" sldId="2147483648"/>
              <pc:sldLayoutMk cId="2693113350" sldId="2147483649"/>
              <ac:picMk id="4" creationId="{6A01D1B8-6FFE-FBFA-4E6B-65878E6FC584}"/>
            </ac:picMkLst>
          </pc:picChg>
        </pc:sldLayoutChg>
        <pc:sldLayoutChg chg="modSp mod">
          <pc:chgData name="Freya Su" userId="44aa526e-be03-43b1-a79b-01915c615d25" providerId="ADAL" clId="{AEADFA0D-2CC5-46D7-98A2-494A772A0E92}" dt="2023-11-20T04:09:30.877" v="124" actId="14100"/>
          <pc:sldLayoutMkLst>
            <pc:docMk/>
            <pc:sldMasterMk cId="2738238992" sldId="2147483648"/>
            <pc:sldLayoutMk cId="2732820406" sldId="2147483650"/>
          </pc:sldLayoutMkLst>
          <pc:picChg chg="mod">
            <ac:chgData name="Freya Su" userId="44aa526e-be03-43b1-a79b-01915c615d25" providerId="ADAL" clId="{AEADFA0D-2CC5-46D7-98A2-494A772A0E92}" dt="2023-11-20T04:09:30.877" v="124" actId="14100"/>
            <ac:picMkLst>
              <pc:docMk/>
              <pc:sldMasterMk cId="2738238992" sldId="2147483648"/>
              <pc:sldLayoutMk cId="2732820406" sldId="2147483650"/>
              <ac:picMk id="4" creationId="{6549189E-382E-3009-A284-50D81923DF49}"/>
            </ac:picMkLst>
          </pc:picChg>
        </pc:sldLayoutChg>
        <pc:sldLayoutChg chg="modSp mod">
          <pc:chgData name="Freya Su" userId="44aa526e-be03-43b1-a79b-01915c615d25" providerId="ADAL" clId="{AEADFA0D-2CC5-46D7-98A2-494A772A0E92}" dt="2023-11-20T04:11:02.086" v="135" actId="14100"/>
          <pc:sldLayoutMkLst>
            <pc:docMk/>
            <pc:sldMasterMk cId="2738238992" sldId="2147483648"/>
            <pc:sldLayoutMk cId="941430250" sldId="2147483652"/>
          </pc:sldLayoutMkLst>
          <pc:spChg chg="mod">
            <ac:chgData name="Freya Su" userId="44aa526e-be03-43b1-a79b-01915c615d25" providerId="ADAL" clId="{AEADFA0D-2CC5-46D7-98A2-494A772A0E92}" dt="2023-11-20T04:10:36.386" v="131" actId="14100"/>
            <ac:spMkLst>
              <pc:docMk/>
              <pc:sldMasterMk cId="2738238992" sldId="2147483648"/>
              <pc:sldLayoutMk cId="941430250" sldId="2147483652"/>
              <ac:spMk id="3" creationId="{1E7DC506-5447-3900-43BA-A256CE8D25CA}"/>
            </ac:spMkLst>
          </pc:spChg>
          <pc:picChg chg="mod">
            <ac:chgData name="Freya Su" userId="44aa526e-be03-43b1-a79b-01915c615d25" providerId="ADAL" clId="{AEADFA0D-2CC5-46D7-98A2-494A772A0E92}" dt="2023-11-20T04:11:02.086" v="135" actId="14100"/>
            <ac:picMkLst>
              <pc:docMk/>
              <pc:sldMasterMk cId="2738238992" sldId="2147483648"/>
              <pc:sldLayoutMk cId="941430250" sldId="2147483652"/>
              <ac:picMk id="5" creationId="{B53A50A0-3EE4-B350-E8E6-08278A869C62}"/>
            </ac:picMkLst>
          </pc:picChg>
        </pc:sldLayoutChg>
        <pc:sldLayoutChg chg="modSp mod">
          <pc:chgData name="Freya Su" userId="44aa526e-be03-43b1-a79b-01915c615d25" providerId="ADAL" clId="{AEADFA0D-2CC5-46D7-98A2-494A772A0E92}" dt="2023-11-20T04:11:20.059" v="136" actId="14100"/>
          <pc:sldLayoutMkLst>
            <pc:docMk/>
            <pc:sldMasterMk cId="2738238992" sldId="2147483648"/>
            <pc:sldLayoutMk cId="2770873075" sldId="2147483654"/>
          </pc:sldLayoutMkLst>
          <pc:picChg chg="mod">
            <ac:chgData name="Freya Su" userId="44aa526e-be03-43b1-a79b-01915c615d25" providerId="ADAL" clId="{AEADFA0D-2CC5-46D7-98A2-494A772A0E92}" dt="2023-11-20T04:11:20.059" v="136" actId="14100"/>
            <ac:picMkLst>
              <pc:docMk/>
              <pc:sldMasterMk cId="2738238992" sldId="2147483648"/>
              <pc:sldLayoutMk cId="2770873075" sldId="2147483654"/>
              <ac:picMk id="3" creationId="{6135D9C3-918B-1871-C22C-2C02C6CCB09E}"/>
            </ac:picMkLst>
          </pc:picChg>
        </pc:sldLayoutChg>
        <pc:sldLayoutChg chg="modSp mod">
          <pc:chgData name="Freya Su" userId="44aa526e-be03-43b1-a79b-01915c615d25" providerId="ADAL" clId="{AEADFA0D-2CC5-46D7-98A2-494A772A0E92}" dt="2023-11-20T04:10:47.687" v="132" actId="14100"/>
          <pc:sldLayoutMkLst>
            <pc:docMk/>
            <pc:sldMasterMk cId="2738238992" sldId="2147483648"/>
            <pc:sldLayoutMk cId="2263832953" sldId="2147483657"/>
          </pc:sldLayoutMkLst>
          <pc:picChg chg="mod">
            <ac:chgData name="Freya Su" userId="44aa526e-be03-43b1-a79b-01915c615d25" providerId="ADAL" clId="{AEADFA0D-2CC5-46D7-98A2-494A772A0E92}" dt="2023-11-20T04:10:47.687" v="132" actId="14100"/>
            <ac:picMkLst>
              <pc:docMk/>
              <pc:sldMasterMk cId="2738238992" sldId="2147483648"/>
              <pc:sldLayoutMk cId="2263832953" sldId="2147483657"/>
              <ac:picMk id="2" creationId="{9E903EDB-572A-F06C-025E-74E594F66611}"/>
            </ac:picMkLst>
          </pc:picChg>
        </pc:sldLayoutChg>
        <pc:sldLayoutChg chg="modSp mod">
          <pc:chgData name="Freya Su" userId="44aa526e-be03-43b1-a79b-01915c615d25" providerId="ADAL" clId="{AEADFA0D-2CC5-46D7-98A2-494A772A0E92}" dt="2023-11-20T04:10:56.298" v="134" actId="14100"/>
          <pc:sldLayoutMkLst>
            <pc:docMk/>
            <pc:sldMasterMk cId="2738238992" sldId="2147483648"/>
            <pc:sldLayoutMk cId="3927069225" sldId="2147483662"/>
          </pc:sldLayoutMkLst>
          <pc:picChg chg="mod">
            <ac:chgData name="Freya Su" userId="44aa526e-be03-43b1-a79b-01915c615d25" providerId="ADAL" clId="{AEADFA0D-2CC5-46D7-98A2-494A772A0E92}" dt="2023-11-20T04:10:56.298" v="134" actId="14100"/>
            <ac:picMkLst>
              <pc:docMk/>
              <pc:sldMasterMk cId="2738238992" sldId="2147483648"/>
              <pc:sldLayoutMk cId="3927069225" sldId="2147483662"/>
              <ac:picMk id="2" creationId="{61398C23-E26D-E7A8-EE5F-426925CD1FCA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64305-6F45-47EA-AD72-D114CCF74C26}" type="datetimeFigureOut">
              <a:rPr lang="en-AU" smtClean="0"/>
              <a:t>20/11/2023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BDF88-2217-4C4E-96C1-6D8312A842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4978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1637D-BB1D-C855-75B2-062C66A2A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1937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3AFB02-CB32-9E42-5E8F-71B25ADB9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1404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01D1B8-6FFE-FBFA-4E6B-65878E6FC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11857" y="0"/>
            <a:ext cx="12203857" cy="180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1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4AD86-70D1-BE32-34A1-94D40A904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886" y="261255"/>
            <a:ext cx="10907594" cy="839561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D225F-2382-B50E-3001-A889AE5BF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886" y="1302978"/>
            <a:ext cx="10907594" cy="48739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9189E-382E-3009-A284-50D81923DF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16200000">
            <a:off x="-2628636" y="2628633"/>
            <a:ext cx="6176965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20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44EF5-E35C-E62B-278F-81A67C26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886" y="261255"/>
            <a:ext cx="10926448" cy="839561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DC506-5447-3900-43BA-A256CE8D2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7887" y="1326635"/>
            <a:ext cx="5440608" cy="481262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1A89B5-676A-59F5-BE98-EE98B87CD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5841" y="1326635"/>
            <a:ext cx="5384047" cy="4812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3A50A0-3EE4-B350-E8E6-08278A869C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16200000">
            <a:off x="-2632977" y="2632979"/>
            <a:ext cx="6185649" cy="91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30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D268E-6C36-63ED-2D1F-4FC9EA3F1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74" y="261255"/>
            <a:ext cx="10821972" cy="83956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35D9C3-918B-1871-C22C-2C02C6CCB0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16200000">
            <a:off x="-2614928" y="2614927"/>
            <a:ext cx="6168165" cy="93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7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D3E125-2053-D8B2-5D78-96ECA32FF8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81155" y="1320800"/>
            <a:ext cx="6172200" cy="4540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E97E33-8015-50BD-52FE-EEAD694F3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7755" y="1320800"/>
            <a:ext cx="3932237" cy="4548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0168AD7-E628-E8C4-095D-BD6F457B7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166" y="261255"/>
            <a:ext cx="10973581" cy="83956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903EDB-572A-F06C-025E-74E594F666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16200000">
            <a:off x="-2632976" y="2632978"/>
            <a:ext cx="618565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83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398C23-E26D-E7A8-EE5F-426925CD1F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 rot="16200000">
            <a:off x="-2632976" y="2632978"/>
            <a:ext cx="618565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69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0321CC-539F-CF94-CACF-212E9C654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255"/>
            <a:ext cx="10515600" cy="839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3F3A0-396C-4B1F-FA2B-8E7CB22F6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02978"/>
            <a:ext cx="10515600" cy="4873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34BF6B-1F2F-621C-DCAB-87AA62B0B7BA}"/>
              </a:ext>
            </a:extLst>
          </p:cNvPr>
          <p:cNvSpPr txBox="1"/>
          <p:nvPr userDrawn="1"/>
        </p:nvSpPr>
        <p:spPr>
          <a:xfrm>
            <a:off x="8447674" y="6379125"/>
            <a:ext cx="2576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Author Name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2F3839-AF05-0ABF-860E-5CDEFAC9875D}"/>
              </a:ext>
            </a:extLst>
          </p:cNvPr>
          <p:cNvSpPr txBox="1"/>
          <p:nvPr userDrawn="1"/>
        </p:nvSpPr>
        <p:spPr>
          <a:xfrm>
            <a:off x="11111345" y="6344864"/>
            <a:ext cx="874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5F410-77BC-4E5D-9C6F-504E1BF4B08B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574F25F-30E9-F3DB-21A3-7189F1F46357}"/>
              </a:ext>
            </a:extLst>
          </p:cNvPr>
          <p:cNvCxnSpPr>
            <a:cxnSpLocks/>
          </p:cNvCxnSpPr>
          <p:nvPr userDrawn="1"/>
        </p:nvCxnSpPr>
        <p:spPr>
          <a:xfrm>
            <a:off x="0" y="6176963"/>
            <a:ext cx="12192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42A5761-BA98-733A-2820-9A6D2E67BB34}"/>
              </a:ext>
            </a:extLst>
          </p:cNvPr>
          <p:cNvSpPr txBox="1"/>
          <p:nvPr userDrawn="1"/>
        </p:nvSpPr>
        <p:spPr>
          <a:xfrm>
            <a:off x="1721239" y="6234827"/>
            <a:ext cx="663970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100" dirty="0"/>
              <a:t>Architectural Science and User Experience: Sustainability and Health: </a:t>
            </a:r>
            <a:br>
              <a:rPr lang="en-AU" sz="1100" dirty="0"/>
            </a:br>
            <a:r>
              <a:rPr lang="en-AU" sz="1100" dirty="0"/>
              <a:t>The nexus of carbon neutral architecture and well-being </a:t>
            </a:r>
            <a:br>
              <a:rPr lang="en-AU" sz="1100" dirty="0"/>
            </a:br>
            <a:r>
              <a:rPr lang="en-AU" sz="1100" dirty="0"/>
              <a:t>56th International Conference of the Architectural Science Association (29/11/2023 - 01/12/2023)</a:t>
            </a:r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4E3BE41-54D1-7243-F881-3DD7C660F9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90" b="41501"/>
          <a:stretch/>
        </p:blipFill>
        <p:spPr>
          <a:xfrm>
            <a:off x="978572" y="6239741"/>
            <a:ext cx="662115" cy="55066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115C3C4-21D5-56B1-E867-90920671A2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187" y="6269812"/>
            <a:ext cx="662115" cy="52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3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7" r:id="rId5"/>
    <p:sldLayoutId id="214748366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E94414-A6CE-E341-D7CF-6CD1D2A53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38828"/>
            <a:ext cx="9144000" cy="2387600"/>
          </a:xfrm>
        </p:spPr>
        <p:txBody>
          <a:bodyPr>
            <a:normAutofit/>
          </a:bodyPr>
          <a:lstStyle/>
          <a:p>
            <a:r>
              <a:rPr lang="en-AU" dirty="0"/>
              <a:t>Title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7C544D7-FC8B-5AE8-24AE-65DD3B503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8381"/>
            <a:ext cx="9144000" cy="1655762"/>
          </a:xfrm>
        </p:spPr>
        <p:txBody>
          <a:bodyPr/>
          <a:lstStyle/>
          <a:p>
            <a:r>
              <a:rPr lang="en-AU" dirty="0"/>
              <a:t>Author Name</a:t>
            </a:r>
          </a:p>
          <a:p>
            <a:r>
              <a:rPr lang="en-AU" dirty="0"/>
              <a:t>Organisation</a:t>
            </a:r>
          </a:p>
          <a:p>
            <a:r>
              <a:rPr lang="en-AU" dirty="0"/>
              <a:t>Email (optional)</a:t>
            </a:r>
          </a:p>
        </p:txBody>
      </p:sp>
    </p:spTree>
    <p:extLst>
      <p:ext uri="{BB962C8B-B14F-4D97-AF65-F5344CB8AC3E}">
        <p14:creationId xmlns:p14="http://schemas.microsoft.com/office/powerpoint/2010/main" val="35798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45872B-4F28-D6C1-1B28-A8C3BEEB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AD8666-5C0D-0AEE-A025-D089B3687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0154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6D3FDB-C8F0-092E-7564-1954FA1D8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84282EA-8D31-AFCF-D929-080CC7A65A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1BFD7A-AC65-B352-6507-8A5232DF35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7797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6219C6-6664-6D29-EEED-46AD88E6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695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4CCEB93-32C6-4659-927D-03CF656E2862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9F054-AE45-3F15-1238-2824E8ED7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CE88D5-C280-C112-BAA7-6304A91C4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36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6977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5894A7E1938C4D98A028E3FA11C531" ma:contentTypeVersion="13" ma:contentTypeDescription="Create a new document." ma:contentTypeScope="" ma:versionID="daf433f602bd4140a4cd3b4a83ed9dd5">
  <xsd:schema xmlns:xsd="http://www.w3.org/2001/XMLSchema" xmlns:xs="http://www.w3.org/2001/XMLSchema" xmlns:p="http://schemas.microsoft.com/office/2006/metadata/properties" xmlns:ns2="f727ab88-dd83-40c1-bc14-d858680b4213" xmlns:ns3="86e023f3-f3cc-413a-9a07-27083ba5e9bf" targetNamespace="http://schemas.microsoft.com/office/2006/metadata/properties" ma:root="true" ma:fieldsID="707b8f652e3009e42e3a2c011fce05e7" ns2:_="" ns3:_="">
    <xsd:import namespace="f727ab88-dd83-40c1-bc14-d858680b4213"/>
    <xsd:import namespace="86e023f3-f3cc-413a-9a07-27083ba5e9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27ab88-dd83-40c1-bc14-d858680b42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3be76f96-e7f0-4e7c-b4d8-bf0f4c547e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e023f3-f3cc-413a-9a07-27083ba5e9b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0152147-2c4c-4df7-bf68-f15fc0661a40}" ma:internalName="TaxCatchAll" ma:showField="CatchAllData" ma:web="86e023f3-f3cc-413a-9a07-27083ba5e9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9563BE-77AF-46A7-9958-A5949FCF03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912405-1F35-42AB-9684-4FB32CC81C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27ab88-dd83-40c1-bc14-d858680b4213"/>
    <ds:schemaRef ds:uri="86e023f3-f3cc-413a-9a07-27083ba5e9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2550</TotalTime>
  <Words>8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Title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Dewsbury</dc:creator>
  <cp:lastModifiedBy>Freya Su</cp:lastModifiedBy>
  <cp:revision>9</cp:revision>
  <dcterms:created xsi:type="dcterms:W3CDTF">2023-05-28T12:33:58Z</dcterms:created>
  <dcterms:modified xsi:type="dcterms:W3CDTF">2023-11-20T04:11:26Z</dcterms:modified>
</cp:coreProperties>
</file>