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19"/>
  </p:notesMasterIdLst>
  <p:handoutMasterIdLst>
    <p:handoutMasterId r:id="rId20"/>
  </p:handoutMasterIdLst>
  <p:sldIdLst>
    <p:sldId id="291" r:id="rId2"/>
    <p:sldId id="335" r:id="rId3"/>
    <p:sldId id="336" r:id="rId4"/>
    <p:sldId id="309" r:id="rId5"/>
    <p:sldId id="352" r:id="rId6"/>
    <p:sldId id="317" r:id="rId7"/>
    <p:sldId id="351" r:id="rId8"/>
    <p:sldId id="350" r:id="rId9"/>
    <p:sldId id="345" r:id="rId10"/>
    <p:sldId id="346" r:id="rId11"/>
    <p:sldId id="347" r:id="rId12"/>
    <p:sldId id="348" r:id="rId13"/>
    <p:sldId id="294" r:id="rId14"/>
    <p:sldId id="344" r:id="rId15"/>
    <p:sldId id="349" r:id="rId16"/>
    <p:sldId id="339" r:id="rId17"/>
    <p:sldId id="340" r:id="rId18"/>
  </p:sldIdLst>
  <p:sldSz cx="9144000" cy="6858000" type="screen4x3"/>
  <p:notesSz cx="6797675" cy="9926638"/>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10">
          <p15:clr>
            <a:srgbClr val="A4A3A4"/>
          </p15:clr>
        </p15:guide>
        <p15:guide id="2" orient="horz" pos="3874">
          <p15:clr>
            <a:srgbClr val="A4A3A4"/>
          </p15:clr>
        </p15:guide>
        <p15:guide id="3" pos="5428">
          <p15:clr>
            <a:srgbClr val="A4A3A4"/>
          </p15:clr>
        </p15:guide>
        <p15:guide id="4" pos="222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8000"/>
    <a:srgbClr val="660066"/>
    <a:srgbClr val="88255B"/>
    <a:srgbClr val="1434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76" autoAdjust="0"/>
    <p:restoredTop sz="90107" autoAdjust="0"/>
  </p:normalViewPr>
  <p:slideViewPr>
    <p:cSldViewPr showGuides="1">
      <p:cViewPr varScale="1">
        <p:scale>
          <a:sx n="119" d="100"/>
          <a:sy n="119" d="100"/>
        </p:scale>
        <p:origin x="1434" y="108"/>
      </p:cViewPr>
      <p:guideLst>
        <p:guide orient="horz" pos="910"/>
        <p:guide orient="horz" pos="3874"/>
        <p:guide pos="5428"/>
        <p:guide pos="2228"/>
      </p:guideLst>
    </p:cSldViewPr>
  </p:slideViewPr>
  <p:notesTextViewPr>
    <p:cViewPr>
      <p:scale>
        <a:sx n="1" d="1"/>
        <a:sy n="1" d="1"/>
      </p:scale>
      <p:origin x="0" y="0"/>
    </p:cViewPr>
  </p:notesTextViewPr>
  <p:sorterViewPr>
    <p:cViewPr varScale="1">
      <p:scale>
        <a:sx n="100" d="100"/>
        <a:sy n="100" d="100"/>
      </p:scale>
      <p:origin x="0" y="0"/>
    </p:cViewPr>
  </p:sorterViewPr>
  <p:notesViewPr>
    <p:cSldViewPr>
      <p:cViewPr varScale="1">
        <p:scale>
          <a:sx n="71" d="100"/>
          <a:sy n="71" d="100"/>
        </p:scale>
        <p:origin x="2310"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C2D689DE-8D1E-41A4-9513-19ADFD77C8E4}" type="datetimeFigureOut">
              <a:rPr lang="en-AU" smtClean="0"/>
              <a:t>5/12/2016</a:t>
            </a:fld>
            <a:endParaRPr lang="en-AU"/>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CB03479C-FED1-4156-8807-E3E86CEF2474}" type="slidenum">
              <a:rPr lang="en-AU" smtClean="0"/>
              <a:t>‹#›</a:t>
            </a:fld>
            <a:endParaRPr lang="en-AU"/>
          </a:p>
        </p:txBody>
      </p:sp>
    </p:spTree>
    <p:extLst>
      <p:ext uri="{BB962C8B-B14F-4D97-AF65-F5344CB8AC3E}">
        <p14:creationId xmlns:p14="http://schemas.microsoft.com/office/powerpoint/2010/main" val="26946598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2883FCC9-8A71-4624-B88B-EFE81C571A82}" type="datetimeFigureOut">
              <a:rPr lang="en-AU" smtClean="0"/>
              <a:t>5/12/2016</a:t>
            </a:fld>
            <a:endParaRPr lang="en-AU"/>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CA93569-7543-4182-BF78-2C6E1CC3E665}" type="slidenum">
              <a:rPr lang="en-AU" smtClean="0"/>
              <a:t>‹#›</a:t>
            </a:fld>
            <a:endParaRPr lang="en-AU"/>
          </a:p>
        </p:txBody>
      </p:sp>
    </p:spTree>
    <p:extLst>
      <p:ext uri="{BB962C8B-B14F-4D97-AF65-F5344CB8AC3E}">
        <p14:creationId xmlns:p14="http://schemas.microsoft.com/office/powerpoint/2010/main" val="41468451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fld id="{7237AC85-3A9C-4EB1-9826-BD8CA04F18C8}" type="slidenum">
              <a:rPr lang="en-US" sz="1200" smtClean="0"/>
              <a:pPr/>
              <a:t>2</a:t>
            </a:fld>
            <a:endParaRPr lang="en-US" sz="120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endParaRPr lang="en-AU">
              <a:ea typeface="ＭＳ Ｐゴシック" pitchFamily="34" charset="-128"/>
            </a:endParaRPr>
          </a:p>
        </p:txBody>
      </p:sp>
    </p:spTree>
    <p:extLst>
      <p:ext uri="{BB962C8B-B14F-4D97-AF65-F5344CB8AC3E}">
        <p14:creationId xmlns:p14="http://schemas.microsoft.com/office/powerpoint/2010/main" val="13751974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aseline="0" dirty="0"/>
          </a:p>
        </p:txBody>
      </p:sp>
      <p:sp>
        <p:nvSpPr>
          <p:cNvPr id="4" name="Slide Number Placeholder 3"/>
          <p:cNvSpPr>
            <a:spLocks noGrp="1"/>
          </p:cNvSpPr>
          <p:nvPr>
            <p:ph type="sldNum" sz="quarter" idx="10"/>
          </p:nvPr>
        </p:nvSpPr>
        <p:spPr/>
        <p:txBody>
          <a:bodyPr/>
          <a:lstStyle/>
          <a:p>
            <a:fld id="{BCA93569-7543-4182-BF78-2C6E1CC3E665}" type="slidenum">
              <a:rPr lang="en-AU" smtClean="0"/>
              <a:t>12</a:t>
            </a:fld>
            <a:endParaRPr lang="en-AU"/>
          </a:p>
        </p:txBody>
      </p:sp>
    </p:spTree>
    <p:extLst>
      <p:ext uri="{BB962C8B-B14F-4D97-AF65-F5344CB8AC3E}">
        <p14:creationId xmlns:p14="http://schemas.microsoft.com/office/powerpoint/2010/main" val="6462158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CA93569-7543-4182-BF78-2C6E1CC3E665}" type="slidenum">
              <a:rPr lang="en-AU" smtClean="0"/>
              <a:t>13</a:t>
            </a:fld>
            <a:endParaRPr lang="en-AU"/>
          </a:p>
        </p:txBody>
      </p:sp>
    </p:spTree>
    <p:extLst>
      <p:ext uri="{BB962C8B-B14F-4D97-AF65-F5344CB8AC3E}">
        <p14:creationId xmlns:p14="http://schemas.microsoft.com/office/powerpoint/2010/main" val="12939636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CA93569-7543-4182-BF78-2C6E1CC3E665}" type="slidenum">
              <a:rPr lang="en-AU" smtClean="0"/>
              <a:t>14</a:t>
            </a:fld>
            <a:endParaRPr lang="en-AU"/>
          </a:p>
        </p:txBody>
      </p:sp>
    </p:spTree>
    <p:extLst>
      <p:ext uri="{BB962C8B-B14F-4D97-AF65-F5344CB8AC3E}">
        <p14:creationId xmlns:p14="http://schemas.microsoft.com/office/powerpoint/2010/main" val="35039249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CA93569-7543-4182-BF78-2C6E1CC3E665}" type="slidenum">
              <a:rPr lang="en-AU" smtClean="0"/>
              <a:t>15</a:t>
            </a:fld>
            <a:endParaRPr lang="en-AU"/>
          </a:p>
        </p:txBody>
      </p:sp>
    </p:spTree>
    <p:extLst>
      <p:ext uri="{BB962C8B-B14F-4D97-AF65-F5344CB8AC3E}">
        <p14:creationId xmlns:p14="http://schemas.microsoft.com/office/powerpoint/2010/main" val="22742255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CA93569-7543-4182-BF78-2C6E1CC3E665}" type="slidenum">
              <a:rPr lang="en-AU" smtClean="0"/>
              <a:t>16</a:t>
            </a:fld>
            <a:endParaRPr lang="en-AU"/>
          </a:p>
        </p:txBody>
      </p:sp>
    </p:spTree>
    <p:extLst>
      <p:ext uri="{BB962C8B-B14F-4D97-AF65-F5344CB8AC3E}">
        <p14:creationId xmlns:p14="http://schemas.microsoft.com/office/powerpoint/2010/main" val="1937377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AU" dirty="0"/>
          </a:p>
        </p:txBody>
      </p:sp>
      <p:sp>
        <p:nvSpPr>
          <p:cNvPr id="4" name="Slide Number Placeholder 3"/>
          <p:cNvSpPr>
            <a:spLocks noGrp="1"/>
          </p:cNvSpPr>
          <p:nvPr>
            <p:ph type="sldNum" sz="quarter" idx="10"/>
          </p:nvPr>
        </p:nvSpPr>
        <p:spPr/>
        <p:txBody>
          <a:bodyPr/>
          <a:lstStyle/>
          <a:p>
            <a:fld id="{BCA93569-7543-4182-BF78-2C6E1CC3E665}" type="slidenum">
              <a:rPr lang="en-AU" smtClean="0"/>
              <a:t>4</a:t>
            </a:fld>
            <a:endParaRPr lang="en-AU"/>
          </a:p>
        </p:txBody>
      </p:sp>
    </p:spTree>
    <p:extLst>
      <p:ext uri="{BB962C8B-B14F-4D97-AF65-F5344CB8AC3E}">
        <p14:creationId xmlns:p14="http://schemas.microsoft.com/office/powerpoint/2010/main" val="32717915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AU" dirty="0"/>
          </a:p>
        </p:txBody>
      </p:sp>
      <p:sp>
        <p:nvSpPr>
          <p:cNvPr id="4" name="Slide Number Placeholder 3"/>
          <p:cNvSpPr>
            <a:spLocks noGrp="1"/>
          </p:cNvSpPr>
          <p:nvPr>
            <p:ph type="sldNum" sz="quarter" idx="10"/>
          </p:nvPr>
        </p:nvSpPr>
        <p:spPr/>
        <p:txBody>
          <a:bodyPr/>
          <a:lstStyle/>
          <a:p>
            <a:fld id="{BCA93569-7543-4182-BF78-2C6E1CC3E665}" type="slidenum">
              <a:rPr lang="en-AU" smtClean="0"/>
              <a:t>5</a:t>
            </a:fld>
            <a:endParaRPr lang="en-AU"/>
          </a:p>
        </p:txBody>
      </p:sp>
    </p:spTree>
    <p:extLst>
      <p:ext uri="{BB962C8B-B14F-4D97-AF65-F5344CB8AC3E}">
        <p14:creationId xmlns:p14="http://schemas.microsoft.com/office/powerpoint/2010/main" val="26223740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aseline="0" dirty="0"/>
          </a:p>
        </p:txBody>
      </p:sp>
      <p:sp>
        <p:nvSpPr>
          <p:cNvPr id="4" name="Slide Number Placeholder 3"/>
          <p:cNvSpPr>
            <a:spLocks noGrp="1"/>
          </p:cNvSpPr>
          <p:nvPr>
            <p:ph type="sldNum" sz="quarter" idx="10"/>
          </p:nvPr>
        </p:nvSpPr>
        <p:spPr/>
        <p:txBody>
          <a:bodyPr/>
          <a:lstStyle/>
          <a:p>
            <a:fld id="{BCA93569-7543-4182-BF78-2C6E1CC3E665}" type="slidenum">
              <a:rPr lang="en-AU" smtClean="0"/>
              <a:t>6</a:t>
            </a:fld>
            <a:endParaRPr lang="en-AU"/>
          </a:p>
        </p:txBody>
      </p:sp>
    </p:spTree>
    <p:extLst>
      <p:ext uri="{BB962C8B-B14F-4D97-AF65-F5344CB8AC3E}">
        <p14:creationId xmlns:p14="http://schemas.microsoft.com/office/powerpoint/2010/main" val="15978212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aseline="0" dirty="0"/>
          </a:p>
        </p:txBody>
      </p:sp>
      <p:sp>
        <p:nvSpPr>
          <p:cNvPr id="4" name="Slide Number Placeholder 3"/>
          <p:cNvSpPr>
            <a:spLocks noGrp="1"/>
          </p:cNvSpPr>
          <p:nvPr>
            <p:ph type="sldNum" sz="quarter" idx="10"/>
          </p:nvPr>
        </p:nvSpPr>
        <p:spPr/>
        <p:txBody>
          <a:bodyPr/>
          <a:lstStyle/>
          <a:p>
            <a:fld id="{BCA93569-7543-4182-BF78-2C6E1CC3E665}" type="slidenum">
              <a:rPr lang="en-AU" smtClean="0"/>
              <a:t>7</a:t>
            </a:fld>
            <a:endParaRPr lang="en-AU"/>
          </a:p>
        </p:txBody>
      </p:sp>
    </p:spTree>
    <p:extLst>
      <p:ext uri="{BB962C8B-B14F-4D97-AF65-F5344CB8AC3E}">
        <p14:creationId xmlns:p14="http://schemas.microsoft.com/office/powerpoint/2010/main" val="11892620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aseline="0" dirty="0"/>
          </a:p>
        </p:txBody>
      </p:sp>
      <p:sp>
        <p:nvSpPr>
          <p:cNvPr id="4" name="Slide Number Placeholder 3"/>
          <p:cNvSpPr>
            <a:spLocks noGrp="1"/>
          </p:cNvSpPr>
          <p:nvPr>
            <p:ph type="sldNum" sz="quarter" idx="10"/>
          </p:nvPr>
        </p:nvSpPr>
        <p:spPr/>
        <p:txBody>
          <a:bodyPr/>
          <a:lstStyle/>
          <a:p>
            <a:fld id="{BCA93569-7543-4182-BF78-2C6E1CC3E665}" type="slidenum">
              <a:rPr lang="en-AU" smtClean="0"/>
              <a:t>8</a:t>
            </a:fld>
            <a:endParaRPr lang="en-AU"/>
          </a:p>
        </p:txBody>
      </p:sp>
    </p:spTree>
    <p:extLst>
      <p:ext uri="{BB962C8B-B14F-4D97-AF65-F5344CB8AC3E}">
        <p14:creationId xmlns:p14="http://schemas.microsoft.com/office/powerpoint/2010/main" val="10427795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aseline="0" dirty="0"/>
          </a:p>
        </p:txBody>
      </p:sp>
      <p:sp>
        <p:nvSpPr>
          <p:cNvPr id="4" name="Slide Number Placeholder 3"/>
          <p:cNvSpPr>
            <a:spLocks noGrp="1"/>
          </p:cNvSpPr>
          <p:nvPr>
            <p:ph type="sldNum" sz="quarter" idx="10"/>
          </p:nvPr>
        </p:nvSpPr>
        <p:spPr/>
        <p:txBody>
          <a:bodyPr/>
          <a:lstStyle/>
          <a:p>
            <a:fld id="{BCA93569-7543-4182-BF78-2C6E1CC3E665}" type="slidenum">
              <a:rPr lang="en-AU" smtClean="0"/>
              <a:t>9</a:t>
            </a:fld>
            <a:endParaRPr lang="en-AU"/>
          </a:p>
        </p:txBody>
      </p:sp>
    </p:spTree>
    <p:extLst>
      <p:ext uri="{BB962C8B-B14F-4D97-AF65-F5344CB8AC3E}">
        <p14:creationId xmlns:p14="http://schemas.microsoft.com/office/powerpoint/2010/main" val="21152158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aseline="0" dirty="0"/>
          </a:p>
        </p:txBody>
      </p:sp>
      <p:sp>
        <p:nvSpPr>
          <p:cNvPr id="4" name="Slide Number Placeholder 3"/>
          <p:cNvSpPr>
            <a:spLocks noGrp="1"/>
          </p:cNvSpPr>
          <p:nvPr>
            <p:ph type="sldNum" sz="quarter" idx="10"/>
          </p:nvPr>
        </p:nvSpPr>
        <p:spPr/>
        <p:txBody>
          <a:bodyPr/>
          <a:lstStyle/>
          <a:p>
            <a:fld id="{BCA93569-7543-4182-BF78-2C6E1CC3E665}" type="slidenum">
              <a:rPr lang="en-AU" smtClean="0"/>
              <a:t>10</a:t>
            </a:fld>
            <a:endParaRPr lang="en-AU"/>
          </a:p>
        </p:txBody>
      </p:sp>
    </p:spTree>
    <p:extLst>
      <p:ext uri="{BB962C8B-B14F-4D97-AF65-F5344CB8AC3E}">
        <p14:creationId xmlns:p14="http://schemas.microsoft.com/office/powerpoint/2010/main" val="40499379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aseline="0" dirty="0"/>
          </a:p>
        </p:txBody>
      </p:sp>
      <p:sp>
        <p:nvSpPr>
          <p:cNvPr id="4" name="Slide Number Placeholder 3"/>
          <p:cNvSpPr>
            <a:spLocks noGrp="1"/>
          </p:cNvSpPr>
          <p:nvPr>
            <p:ph type="sldNum" sz="quarter" idx="10"/>
          </p:nvPr>
        </p:nvSpPr>
        <p:spPr/>
        <p:txBody>
          <a:bodyPr/>
          <a:lstStyle/>
          <a:p>
            <a:fld id="{BCA93569-7543-4182-BF78-2C6E1CC3E665}" type="slidenum">
              <a:rPr lang="en-AU" smtClean="0"/>
              <a:t>11</a:t>
            </a:fld>
            <a:endParaRPr lang="en-AU"/>
          </a:p>
        </p:txBody>
      </p:sp>
    </p:spTree>
    <p:extLst>
      <p:ext uri="{BB962C8B-B14F-4D97-AF65-F5344CB8AC3E}">
        <p14:creationId xmlns:p14="http://schemas.microsoft.com/office/powerpoint/2010/main" val="15317740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4_Title or Divi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1619672" y="358186"/>
            <a:ext cx="5904656" cy="876725"/>
          </a:xfrm>
        </p:spPr>
        <p:txBody>
          <a:bodyPr/>
          <a:lstStyle>
            <a:lvl1pPr>
              <a:lnSpc>
                <a:spcPts val="3000"/>
              </a:lnSpc>
              <a:defRPr sz="3000"/>
            </a:lvl1pPr>
          </a:lstStyle>
          <a:p>
            <a:r>
              <a:rPr lang="en-AU" noProof="0" dirty="0"/>
              <a:t>Click To Add Title</a:t>
            </a:r>
          </a:p>
        </p:txBody>
      </p:sp>
      <p:sp>
        <p:nvSpPr>
          <p:cNvPr id="3" name="Subtitle 2"/>
          <p:cNvSpPr>
            <a:spLocks noGrp="1"/>
          </p:cNvSpPr>
          <p:nvPr>
            <p:ph type="subTitle" idx="1" hasCustomPrompt="1"/>
          </p:nvPr>
        </p:nvSpPr>
        <p:spPr>
          <a:xfrm>
            <a:off x="900261" y="3999324"/>
            <a:ext cx="2636689" cy="1739489"/>
          </a:xfrm>
        </p:spPr>
        <p:txBody>
          <a:bodyPr/>
          <a:lstStyle>
            <a:lvl1pPr marL="0" indent="0" algn="l">
              <a:lnSpc>
                <a:spcPts val="2400"/>
              </a:lnSpc>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noProof="0" dirty="0"/>
              <a:t>Click to add subtitle</a:t>
            </a: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0000" y="5980731"/>
            <a:ext cx="2058343" cy="431421"/>
          </a:xfrm>
          <a:prstGeom prst="rect">
            <a:avLst/>
          </a:prstGeom>
        </p:spPr>
      </p:pic>
    </p:spTree>
    <p:extLst>
      <p:ext uri="{BB962C8B-B14F-4D97-AF65-F5344CB8AC3E}">
        <p14:creationId xmlns:p14="http://schemas.microsoft.com/office/powerpoint/2010/main" val="710757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899592" y="1440000"/>
            <a:ext cx="7704000" cy="4581288"/>
          </a:xfrm>
        </p:spPr>
        <p:txBody>
          <a:bodyPr/>
          <a:lstStyle>
            <a:lvl1pPr>
              <a:lnSpc>
                <a:spcPct val="100000"/>
              </a:lnSpc>
              <a:spcBef>
                <a:spcPts val="1200"/>
              </a:spcBef>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AU" noProof="0" dirty="0"/>
              <a:t>Click to add text</a:t>
            </a:r>
          </a:p>
          <a:p>
            <a:pPr lvl="1"/>
            <a:r>
              <a:rPr lang="en-AU" noProof="0" dirty="0"/>
              <a:t>Second level</a:t>
            </a:r>
          </a:p>
          <a:p>
            <a:pPr lvl="2"/>
            <a:r>
              <a:rPr lang="en-AU" noProof="0" dirty="0"/>
              <a:t>Third level</a:t>
            </a:r>
          </a:p>
          <a:p>
            <a:pPr lvl="3"/>
            <a:r>
              <a:rPr lang="en-AU" noProof="0" dirty="0"/>
              <a:t>Fourth level</a:t>
            </a:r>
          </a:p>
          <a:p>
            <a:pPr lvl="4"/>
            <a:r>
              <a:rPr lang="en-AU" noProof="0" dirty="0"/>
              <a:t>Fifth level</a:t>
            </a:r>
          </a:p>
        </p:txBody>
      </p:sp>
      <p:sp>
        <p:nvSpPr>
          <p:cNvPr id="7" name="Date Placeholder 6"/>
          <p:cNvSpPr>
            <a:spLocks noGrp="1"/>
          </p:cNvSpPr>
          <p:nvPr>
            <p:ph type="dt" sz="half" idx="10"/>
          </p:nvPr>
        </p:nvSpPr>
        <p:spPr>
          <a:xfrm>
            <a:off x="7236770" y="6525344"/>
            <a:ext cx="997776" cy="200196"/>
          </a:xfrm>
          <a:prstGeom prst="rect">
            <a:avLst/>
          </a:prstGeom>
        </p:spPr>
        <p:txBody>
          <a:bodyPr/>
          <a:lstStyle/>
          <a:p>
            <a:fld id="{8D16705F-C14F-468D-866A-E0CE59D3F32F}" type="datetime1">
              <a:rPr lang="en-AU" smtClean="0"/>
              <a:t>5/12/2016</a:t>
            </a:fld>
            <a:endParaRPr lang="en-AU" dirty="0"/>
          </a:p>
        </p:txBody>
      </p:sp>
      <p:sp>
        <p:nvSpPr>
          <p:cNvPr id="8" name="Footer Placeholder 7"/>
          <p:cNvSpPr>
            <a:spLocks noGrp="1"/>
          </p:cNvSpPr>
          <p:nvPr>
            <p:ph type="ftr" sz="quarter" idx="11"/>
          </p:nvPr>
        </p:nvSpPr>
        <p:spPr/>
        <p:txBody>
          <a:bodyPr/>
          <a:lstStyle/>
          <a:p>
            <a:r>
              <a:rPr lang="en-GB"/>
              <a:t>INSERT FACULTY NAME IN FOOTER</a:t>
            </a:r>
            <a:endParaRPr lang="en-AU" dirty="0"/>
          </a:p>
        </p:txBody>
      </p:sp>
      <p:sp>
        <p:nvSpPr>
          <p:cNvPr id="9" name="Slide Number Placeholder 8"/>
          <p:cNvSpPr>
            <a:spLocks noGrp="1"/>
          </p:cNvSpPr>
          <p:nvPr>
            <p:ph type="sldNum" sz="quarter" idx="12"/>
          </p:nvPr>
        </p:nvSpPr>
        <p:spPr>
          <a:xfrm>
            <a:off x="8244425" y="6525344"/>
            <a:ext cx="359575" cy="198000"/>
          </a:xfrm>
          <a:prstGeom prst="rect">
            <a:avLst/>
          </a:prstGeom>
        </p:spPr>
        <p:txBody>
          <a:bodyPr/>
          <a:lstStyle/>
          <a:p>
            <a:fld id="{1DEBBDC7-4A1B-43E6-8DA6-58148E08E8A6}" type="slidenum">
              <a:rPr lang="en-AU" smtClean="0"/>
              <a:pPr/>
              <a:t>‹#›</a:t>
            </a:fld>
            <a:endParaRPr lang="en-AU" dirty="0"/>
          </a:p>
        </p:txBody>
      </p:sp>
      <p:pic>
        <p:nvPicPr>
          <p:cNvPr id="10" name="Picture 9"/>
          <p:cNvPicPr/>
          <p:nvPr userDrawn="1"/>
        </p:nvPicPr>
        <p:blipFill>
          <a:blip r:embed="rId2"/>
          <a:stretch>
            <a:fillRect/>
          </a:stretch>
        </p:blipFill>
        <p:spPr>
          <a:xfrm>
            <a:off x="899592" y="6093296"/>
            <a:ext cx="1252855" cy="262255"/>
          </a:xfrm>
          <a:prstGeom prst="rect">
            <a:avLst/>
          </a:prstGeom>
        </p:spPr>
      </p:pic>
      <p:sp>
        <p:nvSpPr>
          <p:cNvPr id="12" name="Title 1"/>
          <p:cNvSpPr>
            <a:spLocks noGrp="1"/>
          </p:cNvSpPr>
          <p:nvPr>
            <p:ph type="title" hasCustomPrompt="1"/>
          </p:nvPr>
        </p:nvSpPr>
        <p:spPr>
          <a:xfrm>
            <a:off x="900000" y="539999"/>
            <a:ext cx="6408304" cy="720000"/>
          </a:xfrm>
        </p:spPr>
        <p:txBody>
          <a:bodyPr/>
          <a:lstStyle>
            <a:lvl1pPr>
              <a:lnSpc>
                <a:spcPts val="2400"/>
              </a:lnSpc>
              <a:defRPr sz="2800"/>
            </a:lvl1pPr>
          </a:lstStyle>
          <a:p>
            <a:r>
              <a:rPr lang="en-AU" noProof="0" dirty="0"/>
              <a:t>Click to add heading</a:t>
            </a:r>
          </a:p>
        </p:txBody>
      </p:sp>
    </p:spTree>
    <p:extLst>
      <p:ext uri="{BB962C8B-B14F-4D97-AF65-F5344CB8AC3E}">
        <p14:creationId xmlns:p14="http://schemas.microsoft.com/office/powerpoint/2010/main" val="3903951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 Intro">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900000" y="1440000"/>
            <a:ext cx="3600000" cy="4581288"/>
          </a:xfrm>
        </p:spPr>
        <p:txBody>
          <a:bodyPr vert="horz" lIns="0" tIns="0" rIns="0" bIns="0" rtlCol="0">
            <a:noAutofit/>
          </a:bodyPr>
          <a:lstStyle>
            <a:lvl1pPr marL="0" indent="0">
              <a:buNone/>
              <a:defRPr lang="en-AU" sz="2400" noProof="0" dirty="0" smtClean="0"/>
            </a:lvl1pPr>
            <a:lvl2pPr marL="266700" indent="-266700">
              <a:defRPr lang="en-AU" sz="2400" noProof="0" dirty="0" smtClean="0"/>
            </a:lvl2pPr>
            <a:lvl3pPr marL="541338" indent="-274638">
              <a:defRPr lang="en-AU" sz="2400" noProof="0" dirty="0" smtClean="0"/>
            </a:lvl3pPr>
            <a:lvl4pPr marL="808038" indent="-266700">
              <a:defRPr lang="en-AU" sz="2400" noProof="0" dirty="0" smtClean="0"/>
            </a:lvl4pPr>
            <a:lvl5pPr marL="1074738" indent="-266700">
              <a:defRPr lang="en-AU" sz="2400" noProof="0" dirty="0"/>
            </a:lvl5pPr>
          </a:lstStyle>
          <a:p>
            <a:pPr lvl="0">
              <a:lnSpc>
                <a:spcPct val="100000"/>
              </a:lnSpc>
            </a:pPr>
            <a:r>
              <a:rPr lang="en-AU" noProof="0" dirty="0"/>
              <a:t>Click to add a short introductory paragraph</a:t>
            </a:r>
          </a:p>
          <a:p>
            <a:pPr lvl="1">
              <a:lnSpc>
                <a:spcPct val="100000"/>
              </a:lnSpc>
            </a:pPr>
            <a:r>
              <a:rPr lang="en-AU" noProof="0" dirty="0"/>
              <a:t>Second level</a:t>
            </a:r>
          </a:p>
          <a:p>
            <a:pPr lvl="2">
              <a:lnSpc>
                <a:spcPct val="100000"/>
              </a:lnSpc>
            </a:pPr>
            <a:r>
              <a:rPr lang="en-AU" noProof="0" dirty="0"/>
              <a:t>Third level</a:t>
            </a:r>
          </a:p>
          <a:p>
            <a:pPr lvl="3">
              <a:lnSpc>
                <a:spcPct val="100000"/>
              </a:lnSpc>
            </a:pPr>
            <a:r>
              <a:rPr lang="en-AU" noProof="0" dirty="0"/>
              <a:t>Fourth level</a:t>
            </a:r>
          </a:p>
          <a:p>
            <a:pPr lvl="4">
              <a:lnSpc>
                <a:spcPct val="100000"/>
              </a:lnSpc>
            </a:pPr>
            <a:r>
              <a:rPr lang="en-AU" noProof="0" dirty="0"/>
              <a:t>Fifth level</a:t>
            </a:r>
          </a:p>
        </p:txBody>
      </p:sp>
      <p:sp>
        <p:nvSpPr>
          <p:cNvPr id="8" name="Text Placeholder 7"/>
          <p:cNvSpPr>
            <a:spLocks noGrp="1"/>
          </p:cNvSpPr>
          <p:nvPr>
            <p:ph type="body" sz="quarter" idx="13" hasCustomPrompt="1"/>
          </p:nvPr>
        </p:nvSpPr>
        <p:spPr>
          <a:xfrm>
            <a:off x="4751462" y="1440000"/>
            <a:ext cx="3852000" cy="4581288"/>
          </a:xfrm>
        </p:spPr>
        <p:txBody>
          <a:bodyPr vert="horz" lIns="0" tIns="0" rIns="0" bIns="0" rtlCol="0">
            <a:noAutofit/>
          </a:bodyPr>
          <a:lstStyle>
            <a:lvl1pPr>
              <a:defRPr lang="en-US" dirty="0" smtClean="0"/>
            </a:lvl1pPr>
            <a:lvl2pPr>
              <a:defRPr lang="en-US" dirty="0" smtClean="0"/>
            </a:lvl2pPr>
            <a:lvl3pPr>
              <a:defRPr lang="en-US" dirty="0" smtClean="0"/>
            </a:lvl3pPr>
            <a:lvl4pPr>
              <a:defRPr lang="en-US" dirty="0" smtClean="0"/>
            </a:lvl4pPr>
            <a:lvl5pPr>
              <a:defRPr lang="en-AU" dirty="0"/>
            </a:lvl5pPr>
          </a:lstStyle>
          <a:p>
            <a:pPr lvl="0">
              <a:lnSpc>
                <a:spcPct val="100000"/>
              </a:lnSpc>
            </a:pPr>
            <a:r>
              <a:rPr lang="en-US" dirty="0"/>
              <a:t>Click to add text</a:t>
            </a:r>
          </a:p>
          <a:p>
            <a:pPr lvl="1">
              <a:lnSpc>
                <a:spcPct val="100000"/>
              </a:lnSpc>
            </a:pPr>
            <a:r>
              <a:rPr lang="en-US" dirty="0"/>
              <a:t>Second level</a:t>
            </a:r>
          </a:p>
          <a:p>
            <a:pPr lvl="2">
              <a:lnSpc>
                <a:spcPct val="100000"/>
              </a:lnSpc>
            </a:pPr>
            <a:r>
              <a:rPr lang="en-US" dirty="0"/>
              <a:t>Third level</a:t>
            </a:r>
          </a:p>
          <a:p>
            <a:pPr lvl="3">
              <a:lnSpc>
                <a:spcPct val="100000"/>
              </a:lnSpc>
            </a:pPr>
            <a:r>
              <a:rPr lang="en-US" dirty="0"/>
              <a:t>Fourth level</a:t>
            </a:r>
          </a:p>
          <a:p>
            <a:pPr lvl="4">
              <a:lnSpc>
                <a:spcPct val="100000"/>
              </a:lnSpc>
            </a:pPr>
            <a:r>
              <a:rPr lang="en-US" dirty="0"/>
              <a:t>Fifth level</a:t>
            </a:r>
            <a:endParaRPr lang="en-AU" dirty="0"/>
          </a:p>
        </p:txBody>
      </p:sp>
      <p:sp>
        <p:nvSpPr>
          <p:cNvPr id="9" name="Date Placeholder 8"/>
          <p:cNvSpPr>
            <a:spLocks noGrp="1"/>
          </p:cNvSpPr>
          <p:nvPr>
            <p:ph type="dt" sz="half" idx="14"/>
          </p:nvPr>
        </p:nvSpPr>
        <p:spPr>
          <a:xfrm>
            <a:off x="7236770" y="6525344"/>
            <a:ext cx="997776" cy="200196"/>
          </a:xfrm>
          <a:prstGeom prst="rect">
            <a:avLst/>
          </a:prstGeom>
        </p:spPr>
        <p:txBody>
          <a:bodyPr/>
          <a:lstStyle/>
          <a:p>
            <a:fld id="{D71455EF-72B8-4EBE-A1FC-D8B3BB072A1C}" type="datetime1">
              <a:rPr lang="en-AU" smtClean="0"/>
              <a:t>5/12/2016</a:t>
            </a:fld>
            <a:endParaRPr lang="en-AU" dirty="0"/>
          </a:p>
        </p:txBody>
      </p:sp>
      <p:sp>
        <p:nvSpPr>
          <p:cNvPr id="10" name="Footer Placeholder 9"/>
          <p:cNvSpPr>
            <a:spLocks noGrp="1"/>
          </p:cNvSpPr>
          <p:nvPr>
            <p:ph type="ftr" sz="quarter" idx="15"/>
          </p:nvPr>
        </p:nvSpPr>
        <p:spPr/>
        <p:txBody>
          <a:bodyPr/>
          <a:lstStyle/>
          <a:p>
            <a:r>
              <a:rPr lang="en-GB"/>
              <a:t>INSERT FACULTY NAME IN FOOTER</a:t>
            </a:r>
            <a:endParaRPr lang="en-AU" dirty="0"/>
          </a:p>
        </p:txBody>
      </p:sp>
      <p:sp>
        <p:nvSpPr>
          <p:cNvPr id="11" name="Slide Number Placeholder 10"/>
          <p:cNvSpPr>
            <a:spLocks noGrp="1"/>
          </p:cNvSpPr>
          <p:nvPr>
            <p:ph type="sldNum" sz="quarter" idx="16"/>
          </p:nvPr>
        </p:nvSpPr>
        <p:spPr>
          <a:xfrm>
            <a:off x="8244425" y="6525344"/>
            <a:ext cx="359575" cy="198000"/>
          </a:xfrm>
          <a:prstGeom prst="rect">
            <a:avLst/>
          </a:prstGeom>
        </p:spPr>
        <p:txBody>
          <a:bodyPr/>
          <a:lstStyle/>
          <a:p>
            <a:fld id="{1DEBBDC7-4A1B-43E6-8DA6-58148E08E8A6}" type="slidenum">
              <a:rPr lang="en-AU" smtClean="0"/>
              <a:pPr/>
              <a:t>‹#›</a:t>
            </a:fld>
            <a:endParaRPr lang="en-AU" dirty="0"/>
          </a:p>
        </p:txBody>
      </p:sp>
      <p:pic>
        <p:nvPicPr>
          <p:cNvPr id="12" name="Picture 11"/>
          <p:cNvPicPr/>
          <p:nvPr userDrawn="1"/>
        </p:nvPicPr>
        <p:blipFill>
          <a:blip r:embed="rId2"/>
          <a:stretch>
            <a:fillRect/>
          </a:stretch>
        </p:blipFill>
        <p:spPr>
          <a:xfrm>
            <a:off x="899592" y="6093296"/>
            <a:ext cx="1252855" cy="262255"/>
          </a:xfrm>
          <a:prstGeom prst="rect">
            <a:avLst/>
          </a:prstGeom>
        </p:spPr>
      </p:pic>
      <p:sp>
        <p:nvSpPr>
          <p:cNvPr id="14" name="Title 1"/>
          <p:cNvSpPr>
            <a:spLocks noGrp="1"/>
          </p:cNvSpPr>
          <p:nvPr>
            <p:ph type="title" hasCustomPrompt="1"/>
          </p:nvPr>
        </p:nvSpPr>
        <p:spPr>
          <a:xfrm>
            <a:off x="900000" y="539999"/>
            <a:ext cx="6408304" cy="720000"/>
          </a:xfrm>
        </p:spPr>
        <p:txBody>
          <a:bodyPr/>
          <a:lstStyle>
            <a:lvl1pPr>
              <a:lnSpc>
                <a:spcPts val="2400"/>
              </a:lnSpc>
              <a:defRPr sz="2800"/>
            </a:lvl1pPr>
          </a:lstStyle>
          <a:p>
            <a:r>
              <a:rPr lang="en-AU" noProof="0" dirty="0"/>
              <a:t>Click to add heading</a:t>
            </a:r>
          </a:p>
        </p:txBody>
      </p:sp>
    </p:spTree>
    <p:extLst>
      <p:ext uri="{BB962C8B-B14F-4D97-AF65-F5344CB8AC3E}">
        <p14:creationId xmlns:p14="http://schemas.microsoft.com/office/powerpoint/2010/main" val="3886131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e Object">
    <p:spTree>
      <p:nvGrpSpPr>
        <p:cNvPr id="1" name=""/>
        <p:cNvGrpSpPr/>
        <p:nvPr/>
      </p:nvGrpSpPr>
      <p:grpSpPr>
        <a:xfrm>
          <a:off x="0" y="0"/>
          <a:ext cx="0" cy="0"/>
          <a:chOff x="0" y="0"/>
          <a:chExt cx="0" cy="0"/>
        </a:xfrm>
      </p:grpSpPr>
      <p:sp>
        <p:nvSpPr>
          <p:cNvPr id="7" name="Date Placeholder 6"/>
          <p:cNvSpPr>
            <a:spLocks noGrp="1"/>
          </p:cNvSpPr>
          <p:nvPr>
            <p:ph type="dt" sz="half" idx="14"/>
          </p:nvPr>
        </p:nvSpPr>
        <p:spPr>
          <a:xfrm>
            <a:off x="7236770" y="6525344"/>
            <a:ext cx="997776" cy="200196"/>
          </a:xfrm>
          <a:prstGeom prst="rect">
            <a:avLst/>
          </a:prstGeom>
        </p:spPr>
        <p:txBody>
          <a:bodyPr/>
          <a:lstStyle/>
          <a:p>
            <a:fld id="{450098F7-80D1-4358-8065-5CF8E28A0E6D}" type="datetime1">
              <a:rPr lang="en-AU" smtClean="0"/>
              <a:t>5/12/2016</a:t>
            </a:fld>
            <a:endParaRPr lang="en-AU" dirty="0"/>
          </a:p>
        </p:txBody>
      </p:sp>
      <p:sp>
        <p:nvSpPr>
          <p:cNvPr id="9" name="Footer Placeholder 8"/>
          <p:cNvSpPr>
            <a:spLocks noGrp="1"/>
          </p:cNvSpPr>
          <p:nvPr>
            <p:ph type="ftr" sz="quarter" idx="15"/>
          </p:nvPr>
        </p:nvSpPr>
        <p:spPr/>
        <p:txBody>
          <a:bodyPr/>
          <a:lstStyle/>
          <a:p>
            <a:r>
              <a:rPr lang="en-GB"/>
              <a:t>INSERT FACULTY NAME IN FOOTER</a:t>
            </a:r>
            <a:endParaRPr lang="en-AU" dirty="0"/>
          </a:p>
        </p:txBody>
      </p:sp>
      <p:sp>
        <p:nvSpPr>
          <p:cNvPr id="10" name="Slide Number Placeholder 9"/>
          <p:cNvSpPr>
            <a:spLocks noGrp="1"/>
          </p:cNvSpPr>
          <p:nvPr>
            <p:ph type="sldNum" sz="quarter" idx="16"/>
          </p:nvPr>
        </p:nvSpPr>
        <p:spPr>
          <a:xfrm>
            <a:off x="8244425" y="6525344"/>
            <a:ext cx="359575" cy="198000"/>
          </a:xfrm>
          <a:prstGeom prst="rect">
            <a:avLst/>
          </a:prstGeom>
        </p:spPr>
        <p:txBody>
          <a:bodyPr/>
          <a:lstStyle/>
          <a:p>
            <a:fld id="{1DEBBDC7-4A1B-43E6-8DA6-58148E08E8A6}" type="slidenum">
              <a:rPr lang="en-AU" smtClean="0"/>
              <a:pPr/>
              <a:t>‹#›</a:t>
            </a:fld>
            <a:endParaRPr lang="en-AU" dirty="0"/>
          </a:p>
        </p:txBody>
      </p:sp>
      <p:sp>
        <p:nvSpPr>
          <p:cNvPr id="13" name="Content Placeholder 12"/>
          <p:cNvSpPr>
            <a:spLocks noGrp="1"/>
          </p:cNvSpPr>
          <p:nvPr>
            <p:ph sz="quarter" idx="18" hasCustomPrompt="1"/>
          </p:nvPr>
        </p:nvSpPr>
        <p:spPr>
          <a:xfrm>
            <a:off x="900000" y="1440000"/>
            <a:ext cx="7704000" cy="4581288"/>
          </a:xfrm>
          <a:solidFill>
            <a:schemeClr val="accent6"/>
          </a:solidFill>
        </p:spPr>
        <p:txBody>
          <a:bodyPr/>
          <a:lstStyle>
            <a:lvl1pPr marL="0" indent="0" algn="ctr">
              <a:buNone/>
              <a:defRPr sz="1200" baseline="0"/>
            </a:lvl1pPr>
            <a:lvl2pPr>
              <a:defRPr sz="1200"/>
            </a:lvl2pPr>
            <a:lvl3pPr>
              <a:defRPr sz="1200"/>
            </a:lvl3pPr>
            <a:lvl4pPr>
              <a:defRPr sz="1200"/>
            </a:lvl4pPr>
            <a:lvl5pPr>
              <a:defRPr sz="1200"/>
            </a:lvl5pPr>
          </a:lstStyle>
          <a:p>
            <a:pPr lvl="0"/>
            <a:r>
              <a:rPr lang="en-US" dirty="0"/>
              <a:t>Click icon to add picture, table, chart or diagram</a:t>
            </a:r>
          </a:p>
        </p:txBody>
      </p:sp>
      <p:pic>
        <p:nvPicPr>
          <p:cNvPr id="8" name="Picture 7"/>
          <p:cNvPicPr/>
          <p:nvPr userDrawn="1"/>
        </p:nvPicPr>
        <p:blipFill>
          <a:blip r:embed="rId2"/>
          <a:stretch>
            <a:fillRect/>
          </a:stretch>
        </p:blipFill>
        <p:spPr>
          <a:xfrm>
            <a:off x="899592" y="6093296"/>
            <a:ext cx="1252855" cy="262255"/>
          </a:xfrm>
          <a:prstGeom prst="rect">
            <a:avLst/>
          </a:prstGeom>
        </p:spPr>
      </p:pic>
      <p:sp>
        <p:nvSpPr>
          <p:cNvPr id="12" name="Title 1"/>
          <p:cNvSpPr>
            <a:spLocks noGrp="1"/>
          </p:cNvSpPr>
          <p:nvPr>
            <p:ph type="title" hasCustomPrompt="1"/>
          </p:nvPr>
        </p:nvSpPr>
        <p:spPr>
          <a:xfrm>
            <a:off x="900000" y="539999"/>
            <a:ext cx="6408304" cy="720000"/>
          </a:xfrm>
        </p:spPr>
        <p:txBody>
          <a:bodyPr/>
          <a:lstStyle>
            <a:lvl1pPr>
              <a:lnSpc>
                <a:spcPts val="2400"/>
              </a:lnSpc>
              <a:defRPr sz="2800"/>
            </a:lvl1pPr>
          </a:lstStyle>
          <a:p>
            <a:r>
              <a:rPr lang="en-AU" noProof="0" dirty="0"/>
              <a:t>Click to add heading</a:t>
            </a:r>
          </a:p>
        </p:txBody>
      </p:sp>
    </p:spTree>
    <p:extLst>
      <p:ext uri="{BB962C8B-B14F-4D97-AF65-F5344CB8AC3E}">
        <p14:creationId xmlns:p14="http://schemas.microsoft.com/office/powerpoint/2010/main" val="1652764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e Pictur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00000" y="539999"/>
            <a:ext cx="6408304" cy="720000"/>
          </a:xfrm>
        </p:spPr>
        <p:txBody>
          <a:bodyPr/>
          <a:lstStyle>
            <a:lvl1pPr>
              <a:lnSpc>
                <a:spcPts val="2400"/>
              </a:lnSpc>
              <a:defRPr sz="2800"/>
            </a:lvl1pPr>
          </a:lstStyle>
          <a:p>
            <a:r>
              <a:rPr lang="en-AU" noProof="0" dirty="0"/>
              <a:t>Click to add heading</a:t>
            </a:r>
          </a:p>
        </p:txBody>
      </p:sp>
      <p:sp>
        <p:nvSpPr>
          <p:cNvPr id="7" name="Date Placeholder 6"/>
          <p:cNvSpPr>
            <a:spLocks noGrp="1"/>
          </p:cNvSpPr>
          <p:nvPr>
            <p:ph type="dt" sz="half" idx="14"/>
          </p:nvPr>
        </p:nvSpPr>
        <p:spPr>
          <a:xfrm>
            <a:off x="7236770" y="6525344"/>
            <a:ext cx="997776" cy="200196"/>
          </a:xfrm>
          <a:prstGeom prst="rect">
            <a:avLst/>
          </a:prstGeom>
        </p:spPr>
        <p:txBody>
          <a:bodyPr/>
          <a:lstStyle/>
          <a:p>
            <a:fld id="{D9017719-728E-4E89-80CF-D488048E4C24}" type="datetime1">
              <a:rPr lang="en-AU" smtClean="0"/>
              <a:t>5/12/2016</a:t>
            </a:fld>
            <a:endParaRPr lang="en-AU" dirty="0"/>
          </a:p>
        </p:txBody>
      </p:sp>
      <p:sp>
        <p:nvSpPr>
          <p:cNvPr id="9" name="Footer Placeholder 8"/>
          <p:cNvSpPr>
            <a:spLocks noGrp="1"/>
          </p:cNvSpPr>
          <p:nvPr>
            <p:ph type="ftr" sz="quarter" idx="15"/>
          </p:nvPr>
        </p:nvSpPr>
        <p:spPr/>
        <p:txBody>
          <a:bodyPr/>
          <a:lstStyle/>
          <a:p>
            <a:r>
              <a:rPr lang="en-GB"/>
              <a:t>INSERT FACULTY NAME IN FOOTER</a:t>
            </a:r>
            <a:endParaRPr lang="en-AU" dirty="0"/>
          </a:p>
        </p:txBody>
      </p:sp>
      <p:sp>
        <p:nvSpPr>
          <p:cNvPr id="10" name="Slide Number Placeholder 9"/>
          <p:cNvSpPr>
            <a:spLocks noGrp="1"/>
          </p:cNvSpPr>
          <p:nvPr>
            <p:ph type="sldNum" sz="quarter" idx="16"/>
          </p:nvPr>
        </p:nvSpPr>
        <p:spPr>
          <a:xfrm>
            <a:off x="8244425" y="6525344"/>
            <a:ext cx="359575" cy="198000"/>
          </a:xfrm>
          <a:prstGeom prst="rect">
            <a:avLst/>
          </a:prstGeom>
        </p:spPr>
        <p:txBody>
          <a:bodyPr/>
          <a:lstStyle/>
          <a:p>
            <a:fld id="{1DEBBDC7-4A1B-43E6-8DA6-58148E08E8A6}" type="slidenum">
              <a:rPr lang="en-AU" smtClean="0"/>
              <a:pPr/>
              <a:t>‹#›</a:t>
            </a:fld>
            <a:endParaRPr lang="en-AU" dirty="0"/>
          </a:p>
        </p:txBody>
      </p:sp>
      <p:sp>
        <p:nvSpPr>
          <p:cNvPr id="8" name="Picture Placeholder 4"/>
          <p:cNvSpPr>
            <a:spLocks noGrp="1"/>
          </p:cNvSpPr>
          <p:nvPr>
            <p:ph type="pic" sz="quarter" idx="20"/>
          </p:nvPr>
        </p:nvSpPr>
        <p:spPr>
          <a:xfrm>
            <a:off x="900000" y="1440170"/>
            <a:ext cx="7704000" cy="4581118"/>
          </a:xfrm>
          <a:solidFill>
            <a:schemeClr val="bg1">
              <a:lumMod val="75000"/>
            </a:schemeClr>
          </a:solidFill>
        </p:spPr>
        <p:txBody>
          <a:bodyPr/>
          <a:lstStyle>
            <a:lvl1pPr marL="0" indent="0" algn="ctr">
              <a:buNone/>
              <a:defRPr sz="1200" baseline="0"/>
            </a:lvl1pPr>
          </a:lstStyle>
          <a:p>
            <a:r>
              <a:rPr lang="en-US"/>
              <a:t>Click icon to add picture</a:t>
            </a:r>
            <a:endParaRPr lang="en-AU" dirty="0"/>
          </a:p>
        </p:txBody>
      </p:sp>
      <p:pic>
        <p:nvPicPr>
          <p:cNvPr id="11" name="Picture 10"/>
          <p:cNvPicPr/>
          <p:nvPr userDrawn="1"/>
        </p:nvPicPr>
        <p:blipFill>
          <a:blip r:embed="rId2"/>
          <a:stretch>
            <a:fillRect/>
          </a:stretch>
        </p:blipFill>
        <p:spPr>
          <a:xfrm>
            <a:off x="899592" y="6093296"/>
            <a:ext cx="1252855" cy="262255"/>
          </a:xfrm>
          <a:prstGeom prst="rect">
            <a:avLst/>
          </a:prstGeom>
        </p:spPr>
      </p:pic>
    </p:spTree>
    <p:extLst>
      <p:ext uri="{BB962C8B-B14F-4D97-AF65-F5344CB8AC3E}">
        <p14:creationId xmlns:p14="http://schemas.microsoft.com/office/powerpoint/2010/main" val="2928321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Pictur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00000" y="540000"/>
            <a:ext cx="6480312" cy="720000"/>
          </a:xfrm>
        </p:spPr>
        <p:txBody>
          <a:bodyPr/>
          <a:lstStyle>
            <a:lvl1pPr>
              <a:defRPr/>
            </a:lvl1pPr>
          </a:lstStyle>
          <a:p>
            <a:r>
              <a:rPr lang="en-AU" noProof="0" dirty="0"/>
              <a:t>Click to add heading</a:t>
            </a:r>
          </a:p>
        </p:txBody>
      </p:sp>
      <p:sp>
        <p:nvSpPr>
          <p:cNvPr id="3" name="Content Placeholder 2"/>
          <p:cNvSpPr>
            <a:spLocks noGrp="1"/>
          </p:cNvSpPr>
          <p:nvPr>
            <p:ph idx="1" hasCustomPrompt="1"/>
          </p:nvPr>
        </p:nvSpPr>
        <p:spPr>
          <a:xfrm>
            <a:off x="900000" y="1440000"/>
            <a:ext cx="3600000" cy="4581288"/>
          </a:xfrm>
        </p:spPr>
        <p:txBody>
          <a:bodyPr vert="horz" lIns="0" tIns="0" rIns="0" bIns="0" rtlCol="0">
            <a:noAutofit/>
          </a:bodyPr>
          <a:lstStyle>
            <a:lvl1pPr>
              <a:defRPr lang="en-AU" noProof="0" dirty="0" smtClean="0"/>
            </a:lvl1pPr>
            <a:lvl2pPr>
              <a:defRPr lang="en-AU" noProof="0" dirty="0" smtClean="0"/>
            </a:lvl2pPr>
            <a:lvl3pPr>
              <a:defRPr lang="en-AU" noProof="0" dirty="0" smtClean="0"/>
            </a:lvl3pPr>
            <a:lvl4pPr>
              <a:defRPr lang="en-AU" noProof="0" dirty="0" smtClean="0"/>
            </a:lvl4pPr>
            <a:lvl5pPr>
              <a:defRPr lang="en-AU" noProof="0" dirty="0"/>
            </a:lvl5pPr>
          </a:lstStyle>
          <a:p>
            <a:pPr lvl="0">
              <a:lnSpc>
                <a:spcPct val="100000"/>
              </a:lnSpc>
            </a:pPr>
            <a:r>
              <a:rPr lang="en-AU" noProof="0" dirty="0"/>
              <a:t>Click to add text</a:t>
            </a:r>
          </a:p>
          <a:p>
            <a:pPr lvl="1">
              <a:lnSpc>
                <a:spcPct val="100000"/>
              </a:lnSpc>
            </a:pPr>
            <a:r>
              <a:rPr lang="en-AU" noProof="0" dirty="0"/>
              <a:t>Second level</a:t>
            </a:r>
          </a:p>
          <a:p>
            <a:pPr lvl="2">
              <a:lnSpc>
                <a:spcPct val="100000"/>
              </a:lnSpc>
            </a:pPr>
            <a:r>
              <a:rPr lang="en-AU" noProof="0" dirty="0"/>
              <a:t>Third level</a:t>
            </a:r>
          </a:p>
          <a:p>
            <a:pPr lvl="3">
              <a:lnSpc>
                <a:spcPct val="100000"/>
              </a:lnSpc>
            </a:pPr>
            <a:r>
              <a:rPr lang="en-AU" noProof="0" dirty="0"/>
              <a:t>Fourth level</a:t>
            </a:r>
          </a:p>
          <a:p>
            <a:pPr lvl="4">
              <a:lnSpc>
                <a:spcPct val="100000"/>
              </a:lnSpc>
            </a:pPr>
            <a:r>
              <a:rPr lang="en-AU" noProof="0" dirty="0"/>
              <a:t>Fifth level</a:t>
            </a:r>
          </a:p>
        </p:txBody>
      </p:sp>
      <p:sp>
        <p:nvSpPr>
          <p:cNvPr id="7" name="Date Placeholder 6"/>
          <p:cNvSpPr>
            <a:spLocks noGrp="1"/>
          </p:cNvSpPr>
          <p:nvPr>
            <p:ph type="dt" sz="half" idx="14"/>
          </p:nvPr>
        </p:nvSpPr>
        <p:spPr>
          <a:xfrm>
            <a:off x="7236770" y="6525344"/>
            <a:ext cx="997776" cy="200196"/>
          </a:xfrm>
          <a:prstGeom prst="rect">
            <a:avLst/>
          </a:prstGeom>
        </p:spPr>
        <p:txBody>
          <a:bodyPr/>
          <a:lstStyle/>
          <a:p>
            <a:fld id="{635CFA8F-5B2F-4E80-A477-647EE2B20D86}" type="datetime1">
              <a:rPr lang="en-AU" smtClean="0"/>
              <a:t>5/12/2016</a:t>
            </a:fld>
            <a:endParaRPr lang="en-AU" dirty="0"/>
          </a:p>
        </p:txBody>
      </p:sp>
      <p:sp>
        <p:nvSpPr>
          <p:cNvPr id="9" name="Footer Placeholder 8"/>
          <p:cNvSpPr>
            <a:spLocks noGrp="1"/>
          </p:cNvSpPr>
          <p:nvPr>
            <p:ph type="ftr" sz="quarter" idx="15"/>
          </p:nvPr>
        </p:nvSpPr>
        <p:spPr/>
        <p:txBody>
          <a:bodyPr/>
          <a:lstStyle/>
          <a:p>
            <a:r>
              <a:rPr lang="en-GB"/>
              <a:t>INSERT FACULTY NAME IN FOOTER</a:t>
            </a:r>
            <a:endParaRPr lang="en-AU" dirty="0"/>
          </a:p>
        </p:txBody>
      </p:sp>
      <p:sp>
        <p:nvSpPr>
          <p:cNvPr id="10" name="Slide Number Placeholder 9"/>
          <p:cNvSpPr>
            <a:spLocks noGrp="1"/>
          </p:cNvSpPr>
          <p:nvPr>
            <p:ph type="sldNum" sz="quarter" idx="16"/>
          </p:nvPr>
        </p:nvSpPr>
        <p:spPr>
          <a:xfrm>
            <a:off x="8244425" y="6525344"/>
            <a:ext cx="359575" cy="198000"/>
          </a:xfrm>
          <a:prstGeom prst="rect">
            <a:avLst/>
          </a:prstGeom>
        </p:spPr>
        <p:txBody>
          <a:bodyPr/>
          <a:lstStyle/>
          <a:p>
            <a:fld id="{1DEBBDC7-4A1B-43E6-8DA6-58148E08E8A6}" type="slidenum">
              <a:rPr lang="en-AU" smtClean="0"/>
              <a:pPr/>
              <a:t>‹#›</a:t>
            </a:fld>
            <a:endParaRPr lang="en-AU" dirty="0"/>
          </a:p>
        </p:txBody>
      </p:sp>
      <p:sp>
        <p:nvSpPr>
          <p:cNvPr id="11" name="Picture Placeholder 4"/>
          <p:cNvSpPr>
            <a:spLocks noGrp="1"/>
          </p:cNvSpPr>
          <p:nvPr>
            <p:ph type="pic" sz="quarter" idx="21"/>
          </p:nvPr>
        </p:nvSpPr>
        <p:spPr>
          <a:xfrm>
            <a:off x="4751462" y="1440000"/>
            <a:ext cx="3852000" cy="4581289"/>
          </a:xfrm>
          <a:solidFill>
            <a:schemeClr val="bg1">
              <a:lumMod val="75000"/>
            </a:schemeClr>
          </a:solidFill>
        </p:spPr>
        <p:txBody>
          <a:bodyPr/>
          <a:lstStyle>
            <a:lvl1pPr marL="0" indent="0" algn="ctr">
              <a:buNone/>
              <a:defRPr sz="1200"/>
            </a:lvl1pPr>
          </a:lstStyle>
          <a:p>
            <a:r>
              <a:rPr lang="en-US"/>
              <a:t>Click icon to add picture</a:t>
            </a:r>
            <a:endParaRPr lang="en-AU" dirty="0"/>
          </a:p>
        </p:txBody>
      </p:sp>
      <p:pic>
        <p:nvPicPr>
          <p:cNvPr id="12" name="Picture 11"/>
          <p:cNvPicPr/>
          <p:nvPr userDrawn="1"/>
        </p:nvPicPr>
        <p:blipFill>
          <a:blip r:embed="rId2"/>
          <a:stretch>
            <a:fillRect/>
          </a:stretch>
        </p:blipFill>
        <p:spPr>
          <a:xfrm>
            <a:off x="899592" y="6093296"/>
            <a:ext cx="1252855" cy="262255"/>
          </a:xfrm>
          <a:prstGeom prst="rect">
            <a:avLst/>
          </a:prstGeom>
        </p:spPr>
      </p:pic>
    </p:spTree>
    <p:extLst>
      <p:ext uri="{BB962C8B-B14F-4D97-AF65-F5344CB8AC3E}">
        <p14:creationId xmlns:p14="http://schemas.microsoft.com/office/powerpoint/2010/main" val="2593461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 Key Message">
    <p:spTree>
      <p:nvGrpSpPr>
        <p:cNvPr id="1" name=""/>
        <p:cNvGrpSpPr/>
        <p:nvPr/>
      </p:nvGrpSpPr>
      <p:grpSpPr>
        <a:xfrm>
          <a:off x="0" y="0"/>
          <a:ext cx="0" cy="0"/>
          <a:chOff x="0" y="0"/>
          <a:chExt cx="0" cy="0"/>
        </a:xfrm>
      </p:grpSpPr>
      <p:sp>
        <p:nvSpPr>
          <p:cNvPr id="8" name="Picture Placeholder 7"/>
          <p:cNvSpPr>
            <a:spLocks noGrp="1"/>
          </p:cNvSpPr>
          <p:nvPr>
            <p:ph type="pic" sz="quarter" idx="23"/>
          </p:nvPr>
        </p:nvSpPr>
        <p:spPr>
          <a:xfrm>
            <a:off x="5652120" y="3935469"/>
            <a:ext cx="2952000" cy="2085819"/>
          </a:xfrm>
          <a:solidFill>
            <a:schemeClr val="bg1">
              <a:lumMod val="75000"/>
            </a:schemeClr>
          </a:solidFill>
        </p:spPr>
        <p:txBody>
          <a:bodyPr/>
          <a:lstStyle>
            <a:lvl1pPr marL="0" indent="0" algn="ctr">
              <a:buNone/>
              <a:defRPr sz="1200"/>
            </a:lvl1pPr>
          </a:lstStyle>
          <a:p>
            <a:r>
              <a:rPr lang="en-US"/>
              <a:t>Click icon to add picture</a:t>
            </a:r>
            <a:endParaRPr lang="en-AU" dirty="0"/>
          </a:p>
        </p:txBody>
      </p:sp>
      <p:sp>
        <p:nvSpPr>
          <p:cNvPr id="5" name="Picture Placeholder 4"/>
          <p:cNvSpPr>
            <a:spLocks noGrp="1"/>
          </p:cNvSpPr>
          <p:nvPr>
            <p:ph type="pic" sz="quarter" idx="22"/>
          </p:nvPr>
        </p:nvSpPr>
        <p:spPr>
          <a:xfrm>
            <a:off x="899999" y="540000"/>
            <a:ext cx="4622400" cy="5481288"/>
          </a:xfrm>
          <a:solidFill>
            <a:schemeClr val="bg1">
              <a:lumMod val="75000"/>
            </a:schemeClr>
          </a:solidFill>
        </p:spPr>
        <p:txBody>
          <a:bodyPr/>
          <a:lstStyle>
            <a:lvl1pPr marL="0" indent="0" algn="ctr">
              <a:buNone/>
              <a:defRPr sz="1200"/>
            </a:lvl1pPr>
          </a:lstStyle>
          <a:p>
            <a:r>
              <a:rPr lang="en-US"/>
              <a:t>Click icon to add picture</a:t>
            </a:r>
            <a:endParaRPr lang="en-AU" dirty="0"/>
          </a:p>
        </p:txBody>
      </p:sp>
      <p:sp>
        <p:nvSpPr>
          <p:cNvPr id="2" name="Title 1"/>
          <p:cNvSpPr>
            <a:spLocks noGrp="1"/>
          </p:cNvSpPr>
          <p:nvPr>
            <p:ph type="title" hasCustomPrompt="1"/>
          </p:nvPr>
        </p:nvSpPr>
        <p:spPr>
          <a:xfrm>
            <a:off x="5652120" y="1475565"/>
            <a:ext cx="2952000" cy="1377910"/>
          </a:xfrm>
        </p:spPr>
        <p:txBody>
          <a:bodyPr/>
          <a:lstStyle>
            <a:lvl1pPr>
              <a:lnSpc>
                <a:spcPts val="2400"/>
              </a:lnSpc>
              <a:defRPr sz="2400"/>
            </a:lvl1pPr>
          </a:lstStyle>
          <a:p>
            <a:r>
              <a:rPr lang="en-AU" noProof="0" dirty="0"/>
              <a:t>Click to add key message</a:t>
            </a:r>
          </a:p>
        </p:txBody>
      </p:sp>
      <p:sp>
        <p:nvSpPr>
          <p:cNvPr id="7" name="Date Placeholder 6"/>
          <p:cNvSpPr>
            <a:spLocks noGrp="1"/>
          </p:cNvSpPr>
          <p:nvPr>
            <p:ph type="dt" sz="half" idx="14"/>
          </p:nvPr>
        </p:nvSpPr>
        <p:spPr>
          <a:xfrm>
            <a:off x="7236770" y="6525344"/>
            <a:ext cx="997776" cy="200196"/>
          </a:xfrm>
          <a:prstGeom prst="rect">
            <a:avLst/>
          </a:prstGeom>
        </p:spPr>
        <p:txBody>
          <a:bodyPr/>
          <a:lstStyle/>
          <a:p>
            <a:fld id="{8C596688-38AD-4E2B-8FCA-5655434545FB}" type="datetime1">
              <a:rPr lang="en-AU" smtClean="0"/>
              <a:t>5/12/2016</a:t>
            </a:fld>
            <a:endParaRPr lang="en-AU" dirty="0"/>
          </a:p>
        </p:txBody>
      </p:sp>
      <p:sp>
        <p:nvSpPr>
          <p:cNvPr id="9" name="Footer Placeholder 8"/>
          <p:cNvSpPr>
            <a:spLocks noGrp="1"/>
          </p:cNvSpPr>
          <p:nvPr>
            <p:ph type="ftr" sz="quarter" idx="15"/>
          </p:nvPr>
        </p:nvSpPr>
        <p:spPr/>
        <p:txBody>
          <a:bodyPr/>
          <a:lstStyle/>
          <a:p>
            <a:r>
              <a:rPr lang="en-GB"/>
              <a:t>INSERT FACULTY NAME IN FOOTER</a:t>
            </a:r>
            <a:endParaRPr lang="en-AU" dirty="0"/>
          </a:p>
        </p:txBody>
      </p:sp>
      <p:sp>
        <p:nvSpPr>
          <p:cNvPr id="10" name="Slide Number Placeholder 9"/>
          <p:cNvSpPr>
            <a:spLocks noGrp="1"/>
          </p:cNvSpPr>
          <p:nvPr>
            <p:ph type="sldNum" sz="quarter" idx="16"/>
          </p:nvPr>
        </p:nvSpPr>
        <p:spPr>
          <a:xfrm>
            <a:off x="8244425" y="6525344"/>
            <a:ext cx="359575" cy="198000"/>
          </a:xfrm>
          <a:prstGeom prst="rect">
            <a:avLst/>
          </a:prstGeom>
        </p:spPr>
        <p:txBody>
          <a:bodyPr/>
          <a:lstStyle/>
          <a:p>
            <a:fld id="{1DEBBDC7-4A1B-43E6-8DA6-58148E08E8A6}" type="slidenum">
              <a:rPr lang="en-AU" smtClean="0"/>
              <a:pPr/>
              <a:t>‹#›</a:t>
            </a:fld>
            <a:endParaRPr lang="en-AU" dirty="0"/>
          </a:p>
        </p:txBody>
      </p:sp>
      <p:sp>
        <p:nvSpPr>
          <p:cNvPr id="4" name="Content Placeholder 3"/>
          <p:cNvSpPr>
            <a:spLocks noGrp="1"/>
          </p:cNvSpPr>
          <p:nvPr>
            <p:ph sz="quarter" idx="21" hasCustomPrompt="1"/>
          </p:nvPr>
        </p:nvSpPr>
        <p:spPr>
          <a:xfrm>
            <a:off x="5652120" y="2569739"/>
            <a:ext cx="2952000" cy="1003277"/>
          </a:xfrm>
        </p:spPr>
        <p:txBody>
          <a:bodyPr/>
          <a:lstStyle>
            <a:lvl1pPr>
              <a:defRPr/>
            </a:lvl1pPr>
          </a:lstStyle>
          <a:p>
            <a:pPr lvl="0"/>
            <a:r>
              <a:rPr lang="en-US" dirty="0"/>
              <a:t>Optional text goes here</a:t>
            </a:r>
          </a:p>
          <a:p>
            <a:pPr lvl="1"/>
            <a:r>
              <a:rPr lang="en-US" dirty="0"/>
              <a:t>Second level</a:t>
            </a:r>
          </a:p>
        </p:txBody>
      </p:sp>
      <p:pic>
        <p:nvPicPr>
          <p:cNvPr id="11" name="Picture 10"/>
          <p:cNvPicPr/>
          <p:nvPr userDrawn="1"/>
        </p:nvPicPr>
        <p:blipFill>
          <a:blip r:embed="rId2"/>
          <a:stretch>
            <a:fillRect/>
          </a:stretch>
        </p:blipFill>
        <p:spPr>
          <a:xfrm>
            <a:off x="899592" y="6093296"/>
            <a:ext cx="1252855" cy="262255"/>
          </a:xfrm>
          <a:prstGeom prst="rect">
            <a:avLst/>
          </a:prstGeom>
        </p:spPr>
      </p:pic>
    </p:spTree>
    <p:extLst>
      <p:ext uri="{BB962C8B-B14F-4D97-AF65-F5344CB8AC3E}">
        <p14:creationId xmlns:p14="http://schemas.microsoft.com/office/powerpoint/2010/main" val="1345773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236770" y="6525344"/>
            <a:ext cx="997776" cy="200196"/>
          </a:xfrm>
          <a:prstGeom prst="rect">
            <a:avLst/>
          </a:prstGeom>
        </p:spPr>
        <p:txBody>
          <a:bodyPr/>
          <a:lstStyle/>
          <a:p>
            <a:fld id="{D515BB3C-8D8E-492F-97C7-095B2732FE6B}" type="datetime1">
              <a:rPr lang="en-AU" smtClean="0"/>
              <a:t>5/12/2016</a:t>
            </a:fld>
            <a:endParaRPr lang="en-AU"/>
          </a:p>
        </p:txBody>
      </p:sp>
      <p:sp>
        <p:nvSpPr>
          <p:cNvPr id="3" name="Footer Placeholder 2"/>
          <p:cNvSpPr>
            <a:spLocks noGrp="1"/>
          </p:cNvSpPr>
          <p:nvPr>
            <p:ph type="ftr" sz="quarter" idx="11"/>
          </p:nvPr>
        </p:nvSpPr>
        <p:spPr/>
        <p:txBody>
          <a:bodyPr/>
          <a:lstStyle/>
          <a:p>
            <a:r>
              <a:rPr lang="en-GB"/>
              <a:t>INSERT FACULTY NAME IN FOOTER</a:t>
            </a:r>
            <a:endParaRPr lang="en-AU"/>
          </a:p>
        </p:txBody>
      </p:sp>
      <p:sp>
        <p:nvSpPr>
          <p:cNvPr id="4" name="Slide Number Placeholder 3"/>
          <p:cNvSpPr>
            <a:spLocks noGrp="1"/>
          </p:cNvSpPr>
          <p:nvPr>
            <p:ph type="sldNum" sz="quarter" idx="12"/>
          </p:nvPr>
        </p:nvSpPr>
        <p:spPr>
          <a:xfrm>
            <a:off x="8244425" y="6525344"/>
            <a:ext cx="359575" cy="198000"/>
          </a:xfrm>
          <a:prstGeom prst="rect">
            <a:avLst/>
          </a:prstGeom>
        </p:spPr>
        <p:txBody>
          <a:bodyPr/>
          <a:lstStyle/>
          <a:p>
            <a:fld id="{1DEBBDC7-4A1B-43E6-8DA6-58148E08E8A6}" type="slidenum">
              <a:rPr lang="en-AU" smtClean="0"/>
              <a:t>‹#›</a:t>
            </a:fld>
            <a:endParaRPr lang="en-AU"/>
          </a:p>
        </p:txBody>
      </p:sp>
      <p:pic>
        <p:nvPicPr>
          <p:cNvPr id="5" name="Picture 4"/>
          <p:cNvPicPr/>
          <p:nvPr userDrawn="1"/>
        </p:nvPicPr>
        <p:blipFill>
          <a:blip r:embed="rId2"/>
          <a:stretch>
            <a:fillRect/>
          </a:stretch>
        </p:blipFill>
        <p:spPr>
          <a:xfrm>
            <a:off x="899592" y="6093296"/>
            <a:ext cx="1252855" cy="262255"/>
          </a:xfrm>
          <a:prstGeom prst="rect">
            <a:avLst/>
          </a:prstGeom>
        </p:spPr>
      </p:pic>
      <p:sp>
        <p:nvSpPr>
          <p:cNvPr id="7" name="Title 1"/>
          <p:cNvSpPr>
            <a:spLocks noGrp="1"/>
          </p:cNvSpPr>
          <p:nvPr>
            <p:ph type="title" hasCustomPrompt="1"/>
          </p:nvPr>
        </p:nvSpPr>
        <p:spPr>
          <a:xfrm>
            <a:off x="900000" y="539999"/>
            <a:ext cx="6408304" cy="720000"/>
          </a:xfrm>
        </p:spPr>
        <p:txBody>
          <a:bodyPr/>
          <a:lstStyle>
            <a:lvl1pPr>
              <a:lnSpc>
                <a:spcPts val="2400"/>
              </a:lnSpc>
              <a:defRPr sz="2800"/>
            </a:lvl1pPr>
          </a:lstStyle>
          <a:p>
            <a:r>
              <a:rPr lang="en-AU" noProof="0" dirty="0"/>
              <a:t>Click to add heading</a:t>
            </a:r>
          </a:p>
        </p:txBody>
      </p:sp>
      <p:sp>
        <p:nvSpPr>
          <p:cNvPr id="8" name="Content Placeholder 3"/>
          <p:cNvSpPr>
            <a:spLocks noGrp="1"/>
          </p:cNvSpPr>
          <p:nvPr>
            <p:ph sz="quarter" idx="21" hasCustomPrompt="1"/>
          </p:nvPr>
        </p:nvSpPr>
        <p:spPr>
          <a:xfrm>
            <a:off x="899592" y="1628800"/>
            <a:ext cx="7704408" cy="4176464"/>
          </a:xfrm>
        </p:spPr>
        <p:txBody>
          <a:bodyPr/>
          <a:lstStyle>
            <a:lvl1pPr>
              <a:defRPr/>
            </a:lvl1pPr>
          </a:lstStyle>
          <a:p>
            <a:pPr lvl="0"/>
            <a:r>
              <a:rPr lang="en-US" dirty="0"/>
              <a:t>Text goes here</a:t>
            </a:r>
          </a:p>
          <a:p>
            <a:pPr lvl="1"/>
            <a:r>
              <a:rPr lang="en-US" dirty="0"/>
              <a:t>Second level</a:t>
            </a:r>
          </a:p>
        </p:txBody>
      </p:sp>
    </p:spTree>
    <p:extLst>
      <p:ext uri="{BB962C8B-B14F-4D97-AF65-F5344CB8AC3E}">
        <p14:creationId xmlns:p14="http://schemas.microsoft.com/office/powerpoint/2010/main" val="569378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000" y="539999"/>
            <a:ext cx="6336770" cy="777931"/>
          </a:xfrm>
          <a:prstGeom prst="rect">
            <a:avLst/>
          </a:prstGeom>
        </p:spPr>
        <p:txBody>
          <a:bodyPr vert="horz" lIns="0" tIns="0" rIns="0" bIns="0" rtlCol="0" anchor="t" anchorCtr="0">
            <a:noAutofit/>
          </a:bodyPr>
          <a:lstStyle/>
          <a:p>
            <a:r>
              <a:rPr lang="en-US" noProof="0"/>
              <a:t>Click to edit Master title style</a:t>
            </a:r>
            <a:endParaRPr lang="en-AU" noProof="0" dirty="0"/>
          </a:p>
        </p:txBody>
      </p:sp>
      <p:sp>
        <p:nvSpPr>
          <p:cNvPr id="3" name="Text Placeholder 2"/>
          <p:cNvSpPr>
            <a:spLocks noGrp="1"/>
          </p:cNvSpPr>
          <p:nvPr>
            <p:ph type="body" idx="1"/>
          </p:nvPr>
        </p:nvSpPr>
        <p:spPr>
          <a:xfrm>
            <a:off x="900000" y="1440000"/>
            <a:ext cx="7704000" cy="4680000"/>
          </a:xfrm>
          <a:prstGeom prst="rect">
            <a:avLst/>
          </a:prstGeom>
        </p:spPr>
        <p:txBody>
          <a:bodyPr vert="horz" lIns="0" tIns="0" rIns="0" bIns="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dirty="0"/>
          </a:p>
        </p:txBody>
      </p:sp>
      <p:sp>
        <p:nvSpPr>
          <p:cNvPr id="5" name="Footer Placeholder 4"/>
          <p:cNvSpPr>
            <a:spLocks noGrp="1"/>
          </p:cNvSpPr>
          <p:nvPr>
            <p:ph type="ftr" sz="quarter" idx="3"/>
          </p:nvPr>
        </p:nvSpPr>
        <p:spPr>
          <a:xfrm>
            <a:off x="900000" y="6534222"/>
            <a:ext cx="7092000" cy="196131"/>
          </a:xfrm>
          <a:prstGeom prst="rect">
            <a:avLst/>
          </a:prstGeom>
        </p:spPr>
        <p:txBody>
          <a:bodyPr vert="horz" lIns="0" tIns="0" rIns="0" bIns="0" rtlCol="0" anchor="t" anchorCtr="0"/>
          <a:lstStyle>
            <a:lvl1pPr algn="l">
              <a:defRPr sz="900" b="1" cap="all" baseline="0">
                <a:solidFill>
                  <a:schemeClr val="tx1">
                    <a:lumMod val="50000"/>
                    <a:lumOff val="50000"/>
                  </a:schemeClr>
                </a:solidFill>
                <a:latin typeface="+mj-lt"/>
              </a:defRPr>
            </a:lvl1pPr>
          </a:lstStyle>
          <a:p>
            <a:r>
              <a:rPr lang="en-GB" dirty="0"/>
              <a:t>INSERT FACULTY NAME IN FOOTER</a:t>
            </a:r>
            <a:endParaRPr lang="en-AU" dirty="0"/>
          </a:p>
        </p:txBody>
      </p:sp>
      <p:cxnSp>
        <p:nvCxnSpPr>
          <p:cNvPr id="10" name="Straight Connector 9"/>
          <p:cNvCxnSpPr/>
          <p:nvPr/>
        </p:nvCxnSpPr>
        <p:spPr>
          <a:xfrm>
            <a:off x="896938" y="6412152"/>
            <a:ext cx="7720012"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6672469"/>
      </p:ext>
    </p:extLst>
  </p:cSld>
  <p:clrMap bg1="lt1" tx1="dk1" bg2="lt2" tx2="dk2" accent1="accent1" accent2="accent2" accent3="accent3" accent4="accent4" accent5="accent5" accent6="accent6" hlink="hlink" folHlink="folHlink"/>
  <p:sldLayoutIdLst>
    <p:sldLayoutId id="2147483706" r:id="rId1"/>
    <p:sldLayoutId id="2147483671" r:id="rId2"/>
    <p:sldLayoutId id="2147483672" r:id="rId3"/>
    <p:sldLayoutId id="2147483675" r:id="rId4"/>
    <p:sldLayoutId id="2147483676" r:id="rId5"/>
    <p:sldLayoutId id="2147483674" r:id="rId6"/>
    <p:sldLayoutId id="2147483694" r:id="rId7"/>
    <p:sldLayoutId id="2147483678" r:id="rId8"/>
  </p:sldLayoutIdLst>
  <p:hf hdr="0" dt="0"/>
  <p:txStyles>
    <p:titleStyle>
      <a:lvl1pPr algn="l" defTabSz="914400" rtl="0" eaLnBrk="1" latinLnBrk="0" hangingPunct="1">
        <a:lnSpc>
          <a:spcPts val="2400"/>
        </a:lnSpc>
        <a:spcBef>
          <a:spcPct val="0"/>
        </a:spcBef>
        <a:buNone/>
        <a:defRPr sz="2800" b="1" kern="1200" baseline="0">
          <a:solidFill>
            <a:schemeClr val="tx1">
              <a:lumMod val="50000"/>
              <a:lumOff val="50000"/>
            </a:schemeClr>
          </a:solidFill>
          <a:latin typeface="+mj-lt"/>
          <a:ea typeface="+mj-ea"/>
          <a:cs typeface="+mj-cs"/>
        </a:defRPr>
      </a:lvl1pPr>
    </p:titleStyle>
    <p:bodyStyle>
      <a:lvl1pPr marL="265113" indent="-265113" algn="l" defTabSz="914400" rtl="0" eaLnBrk="1" latinLnBrk="0" hangingPunct="1">
        <a:spcBef>
          <a:spcPts val="1200"/>
        </a:spcBef>
        <a:buFont typeface="Arial" panose="020B0604020202020204" pitchFamily="34" charset="0"/>
        <a:buChar char="–"/>
        <a:defRPr sz="1800" kern="1200">
          <a:solidFill>
            <a:schemeClr val="tx1"/>
          </a:solidFill>
          <a:latin typeface="+mn-lt"/>
          <a:ea typeface="+mn-ea"/>
          <a:cs typeface="+mn-cs"/>
        </a:defRPr>
      </a:lvl1pPr>
      <a:lvl2pPr marL="538163" indent="-273050" algn="l" defTabSz="914400" rtl="0" eaLnBrk="1" latinLnBrk="0" hangingPunct="1">
        <a:spcBef>
          <a:spcPts val="200"/>
        </a:spcBef>
        <a:buFont typeface="Arial" panose="020B0604020202020204" pitchFamily="34" charset="0"/>
        <a:buChar char="–"/>
        <a:defRPr sz="1800" kern="1200">
          <a:solidFill>
            <a:schemeClr val="tx1">
              <a:lumMod val="65000"/>
              <a:lumOff val="35000"/>
            </a:schemeClr>
          </a:solidFill>
          <a:latin typeface="+mn-lt"/>
          <a:ea typeface="+mn-ea"/>
          <a:cs typeface="+mn-cs"/>
        </a:defRPr>
      </a:lvl2pPr>
      <a:lvl3pPr marL="803275" indent="-265113" algn="l" defTabSz="914400" rtl="0" eaLnBrk="1" latinLnBrk="0" hangingPunct="1">
        <a:spcBef>
          <a:spcPts val="200"/>
        </a:spcBef>
        <a:buFont typeface="Arial" panose="020B0604020202020204" pitchFamily="34" charset="0"/>
        <a:buChar char="–"/>
        <a:defRPr sz="1800" kern="1200">
          <a:solidFill>
            <a:schemeClr val="tx1">
              <a:lumMod val="50000"/>
              <a:lumOff val="50000"/>
            </a:schemeClr>
          </a:solidFill>
          <a:latin typeface="+mn-lt"/>
          <a:ea typeface="+mn-ea"/>
          <a:cs typeface="+mn-cs"/>
        </a:defRPr>
      </a:lvl3pPr>
      <a:lvl4pPr marL="1076325" indent="-273050" algn="l" defTabSz="914400" rtl="0" eaLnBrk="1" latinLnBrk="0" hangingPunct="1">
        <a:spcBef>
          <a:spcPts val="200"/>
        </a:spcBef>
        <a:buFont typeface="Arial" panose="020B0604020202020204" pitchFamily="34" charset="0"/>
        <a:buChar char="–"/>
        <a:defRPr sz="1800" kern="1200">
          <a:solidFill>
            <a:schemeClr val="tx1">
              <a:lumMod val="50000"/>
              <a:lumOff val="50000"/>
            </a:schemeClr>
          </a:solidFill>
          <a:latin typeface="+mn-lt"/>
          <a:ea typeface="+mn-ea"/>
          <a:cs typeface="+mn-cs"/>
        </a:defRPr>
      </a:lvl4pPr>
      <a:lvl5pPr marL="1341438" indent="-265113" algn="l" defTabSz="914400" rtl="0" eaLnBrk="1" latinLnBrk="0" hangingPunct="1">
        <a:spcBef>
          <a:spcPts val="200"/>
        </a:spcBef>
        <a:buFont typeface="Arial" panose="020B0604020202020204" pitchFamily="34" charset="0"/>
        <a:buChar char="–"/>
        <a:defRPr sz="1800" kern="1200">
          <a:solidFill>
            <a:schemeClr val="tx1">
              <a:lumMod val="50000"/>
              <a:lumOff val="50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3.xml"/><Relationship Id="rId1" Type="http://schemas.openxmlformats.org/officeDocument/2006/relationships/vmlDrawing" Target="../drawings/vmlDrawing1.vml"/><Relationship Id="rId5" Type="http://schemas.openxmlformats.org/officeDocument/2006/relationships/image" Target="../media/image9.emf"/><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s://elibrary.utas.edu.au/lor/items/ba0b0df5-bcb6-44dd-bca6-a56aac7f6932/1/"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secure.utas.edu.au/dvc-students-education-staff-only/documents/DVC-SE-Plan-2015-Final-12-June-2014.pdf" TargetMode="External"/><Relationship Id="rId2" Type="http://schemas.openxmlformats.org/officeDocument/2006/relationships/hyperlink" Target="http://www.teaching-learning.utas.edu.au/news/news/telt-white-paper" TargetMode="External"/><Relationship Id="rId1" Type="http://schemas.openxmlformats.org/officeDocument/2006/relationships/slideLayout" Target="../slideLayouts/slideLayout4.xml"/><Relationship Id="rId5" Type="http://schemas.openxmlformats.org/officeDocument/2006/relationships/hyperlink" Target="http://www.utas.edu.au/__data/assets/pdf_file/0008/447443/7815A-Revised-Teaching-Performance.pdf" TargetMode="External"/><Relationship Id="rId4" Type="http://schemas.openxmlformats.org/officeDocument/2006/relationships/hyperlink" Target="http://www.utas.edu.au/__data/assets/pdf_file/0006/567744/7825_A3_Curriculum-Principles1.pdf"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7.gif"/></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358186"/>
            <a:ext cx="7776864" cy="876725"/>
          </a:xfrm>
        </p:spPr>
        <p:txBody>
          <a:bodyPr/>
          <a:lstStyle/>
          <a:p>
            <a:pPr algn="ctr"/>
            <a:r>
              <a:rPr lang="en-GB" sz="3600" b="0" dirty="0">
                <a:solidFill>
                  <a:schemeClr val="tx1"/>
                </a:solidFill>
                <a:latin typeface="Calibri" panose="020F0502020204030204" pitchFamily="34" charset="0"/>
              </a:rPr>
              <a:t>Enhancing the sharing of learning and teaching resources at UTAS</a:t>
            </a:r>
            <a:endParaRPr lang="en-AU" sz="3600" b="0" dirty="0">
              <a:solidFill>
                <a:schemeClr val="tx1"/>
              </a:solidFill>
              <a:latin typeface="Calibri" panose="020F0502020204030204" pitchFamily="34" charset="0"/>
            </a:endParaRPr>
          </a:p>
        </p:txBody>
      </p:sp>
      <p:sp>
        <p:nvSpPr>
          <p:cNvPr id="3" name="Subtitle 2"/>
          <p:cNvSpPr>
            <a:spLocks noGrp="1"/>
          </p:cNvSpPr>
          <p:nvPr>
            <p:ph type="subTitle" idx="1"/>
          </p:nvPr>
        </p:nvSpPr>
        <p:spPr>
          <a:xfrm>
            <a:off x="6119664" y="5229200"/>
            <a:ext cx="2124744" cy="1224136"/>
          </a:xfrm>
        </p:spPr>
        <p:txBody>
          <a:bodyPr/>
          <a:lstStyle/>
          <a:p>
            <a:r>
              <a:rPr lang="en-AU" sz="1400" dirty="0" smtClean="0"/>
              <a:t>Presenters</a:t>
            </a:r>
            <a:r>
              <a:rPr lang="en-AU" sz="1400" dirty="0"/>
              <a:t>:</a:t>
            </a:r>
            <a:r>
              <a:rPr lang="en-AU" sz="2000" dirty="0"/>
              <a:t/>
            </a:r>
            <a:br>
              <a:rPr lang="en-AU" sz="2000" dirty="0"/>
            </a:br>
            <a:r>
              <a:rPr lang="en-AU" sz="1600" dirty="0"/>
              <a:t>Luke Padgett</a:t>
            </a:r>
          </a:p>
          <a:p>
            <a:r>
              <a:rPr lang="en-AU" sz="1600" dirty="0"/>
              <a:t>Carina </a:t>
            </a:r>
            <a:r>
              <a:rPr lang="en-AU" sz="1600" dirty="0" smtClean="0"/>
              <a:t>Bossu</a:t>
            </a:r>
          </a:p>
        </p:txBody>
      </p:sp>
      <p:sp>
        <p:nvSpPr>
          <p:cNvPr id="4" name="Rectangle 3"/>
          <p:cNvSpPr/>
          <p:nvPr/>
        </p:nvSpPr>
        <p:spPr>
          <a:xfrm>
            <a:off x="6013737" y="4437112"/>
            <a:ext cx="2587375" cy="400110"/>
          </a:xfrm>
          <a:prstGeom prst="rect">
            <a:avLst/>
          </a:prstGeom>
        </p:spPr>
        <p:txBody>
          <a:bodyPr wrap="none">
            <a:spAutoFit/>
          </a:bodyPr>
          <a:lstStyle/>
          <a:p>
            <a:r>
              <a:rPr lang="en-AU" sz="2000" b="1" dirty="0">
                <a:latin typeface="Calibri" panose="020F0502020204030204" pitchFamily="34" charset="0"/>
              </a:rPr>
              <a:t>Teaching Matters 2016</a:t>
            </a:r>
            <a:endParaRPr lang="en-AU" sz="2000" b="1" dirty="0">
              <a:latin typeface="Calibri" panose="020F0502020204030204" pitchFamily="34" charset="0"/>
            </a:endParaRPr>
          </a:p>
        </p:txBody>
      </p:sp>
    </p:spTree>
    <p:extLst>
      <p:ext uri="{BB962C8B-B14F-4D97-AF65-F5344CB8AC3E}">
        <p14:creationId xmlns:p14="http://schemas.microsoft.com/office/powerpoint/2010/main" val="4797838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7"/>
          <p:cNvSpPr>
            <a:spLocks noGrp="1"/>
          </p:cNvSpPr>
          <p:nvPr>
            <p:ph type="ftr" sz="quarter" idx="15"/>
          </p:nvPr>
        </p:nvSpPr>
        <p:spPr/>
        <p:txBody>
          <a:bodyPr/>
          <a:lstStyle/>
          <a:p>
            <a:r>
              <a:rPr lang="en-GB" dirty="0"/>
              <a:t>Tasmanian Institute of learning and teaching</a:t>
            </a:r>
            <a:endParaRPr lang="en-AU" dirty="0"/>
          </a:p>
        </p:txBody>
      </p:sp>
      <p:sp>
        <p:nvSpPr>
          <p:cNvPr id="9" name="Slide Number Placeholder 8"/>
          <p:cNvSpPr>
            <a:spLocks noGrp="1"/>
          </p:cNvSpPr>
          <p:nvPr>
            <p:ph type="sldNum" sz="quarter" idx="16"/>
          </p:nvPr>
        </p:nvSpPr>
        <p:spPr>
          <a:xfrm>
            <a:off x="8100393" y="6525343"/>
            <a:ext cx="503608" cy="205009"/>
          </a:xfrm>
        </p:spPr>
        <p:txBody>
          <a:bodyPr/>
          <a:lstStyle/>
          <a:p>
            <a:fld id="{1DEBBDC7-4A1B-43E6-8DA6-58148E08E8A6}" type="slidenum">
              <a:rPr lang="en-AU" smtClean="0"/>
              <a:pPr/>
              <a:t>10</a:t>
            </a:fld>
            <a:endParaRPr lang="en-AU" dirty="0"/>
          </a:p>
        </p:txBody>
      </p:sp>
      <p:sp>
        <p:nvSpPr>
          <p:cNvPr id="20" name="Title 19"/>
          <p:cNvSpPr>
            <a:spLocks noGrp="1"/>
          </p:cNvSpPr>
          <p:nvPr>
            <p:ph type="title"/>
          </p:nvPr>
        </p:nvSpPr>
        <p:spPr/>
        <p:txBody>
          <a:bodyPr/>
          <a:lstStyle/>
          <a:p>
            <a:r>
              <a:rPr lang="en-AU" dirty="0"/>
              <a:t>Deliverable 3 </a:t>
            </a:r>
            <a:r>
              <a:rPr lang="en-AU" b="0" dirty="0"/>
              <a:t>| Peer review</a:t>
            </a:r>
          </a:p>
        </p:txBody>
      </p:sp>
      <p:sp>
        <p:nvSpPr>
          <p:cNvPr id="4" name="TextBox 3"/>
          <p:cNvSpPr txBox="1"/>
          <p:nvPr/>
        </p:nvSpPr>
        <p:spPr>
          <a:xfrm>
            <a:off x="900000" y="1772816"/>
            <a:ext cx="7200393" cy="3600400"/>
          </a:xfrm>
          <a:prstGeom prst="rect">
            <a:avLst/>
          </a:prstGeom>
          <a:noFill/>
        </p:spPr>
        <p:txBody>
          <a:bodyPr wrap="square" rtlCol="0">
            <a:normAutofit/>
          </a:bodyPr>
          <a:lstStyle/>
          <a:p>
            <a:r>
              <a:rPr lang="en-AU" dirty="0"/>
              <a:t>Lessons Learned:</a:t>
            </a:r>
          </a:p>
          <a:p>
            <a:endParaRPr lang="en-AU" dirty="0"/>
          </a:p>
          <a:p>
            <a:pPr marL="285750" indent="-285750">
              <a:buFont typeface="Arial" panose="020B0604020202020204" pitchFamily="34" charset="0"/>
              <a:buChar char="•"/>
            </a:pPr>
            <a:r>
              <a:rPr lang="en-AU" dirty="0"/>
              <a:t>The repository should allow reviewers from other national and international institutions to engage in </a:t>
            </a:r>
            <a:r>
              <a:rPr lang="en-AU" dirty="0" err="1"/>
              <a:t>PRoLO</a:t>
            </a:r>
            <a:r>
              <a:rPr lang="en-AU" dirty="0"/>
              <a:t> process. This will have licence implications for the repository.</a:t>
            </a:r>
          </a:p>
          <a:p>
            <a:pPr marL="285750" indent="-285750">
              <a:buFont typeface="Arial" panose="020B0604020202020204" pitchFamily="34" charset="0"/>
              <a:buChar char="•"/>
            </a:pPr>
            <a:r>
              <a:rPr lang="en-AU" dirty="0"/>
              <a:t>There would need to be vigorous promotion and dissemination of the </a:t>
            </a:r>
            <a:r>
              <a:rPr lang="en-AU" dirty="0" err="1"/>
              <a:t>PRoLO</a:t>
            </a:r>
            <a:r>
              <a:rPr lang="en-AU" dirty="0"/>
              <a:t> process, so that academics can better understand the benefits of engaging with the repository; sharing and improving the quality of learning resources and being recognised for doing so.</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76256" y="5563738"/>
            <a:ext cx="2134401" cy="757417"/>
          </a:xfrm>
          <a:prstGeom prst="rect">
            <a:avLst/>
          </a:prstGeom>
        </p:spPr>
      </p:pic>
    </p:spTree>
    <p:extLst>
      <p:ext uri="{BB962C8B-B14F-4D97-AF65-F5344CB8AC3E}">
        <p14:creationId xmlns:p14="http://schemas.microsoft.com/office/powerpoint/2010/main" val="11561733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7"/>
          <p:cNvSpPr>
            <a:spLocks noGrp="1"/>
          </p:cNvSpPr>
          <p:nvPr>
            <p:ph type="ftr" sz="quarter" idx="15"/>
          </p:nvPr>
        </p:nvSpPr>
        <p:spPr/>
        <p:txBody>
          <a:bodyPr/>
          <a:lstStyle/>
          <a:p>
            <a:r>
              <a:rPr lang="en-GB" dirty="0"/>
              <a:t>Tasmanian Institute of learning and teaching</a:t>
            </a:r>
            <a:endParaRPr lang="en-AU" dirty="0"/>
          </a:p>
        </p:txBody>
      </p:sp>
      <p:sp>
        <p:nvSpPr>
          <p:cNvPr id="9" name="Slide Number Placeholder 8"/>
          <p:cNvSpPr>
            <a:spLocks noGrp="1"/>
          </p:cNvSpPr>
          <p:nvPr>
            <p:ph type="sldNum" sz="quarter" idx="16"/>
          </p:nvPr>
        </p:nvSpPr>
        <p:spPr>
          <a:xfrm>
            <a:off x="8100393" y="6525343"/>
            <a:ext cx="503608" cy="205009"/>
          </a:xfrm>
        </p:spPr>
        <p:txBody>
          <a:bodyPr/>
          <a:lstStyle/>
          <a:p>
            <a:fld id="{1DEBBDC7-4A1B-43E6-8DA6-58148E08E8A6}" type="slidenum">
              <a:rPr lang="en-AU" smtClean="0"/>
              <a:pPr/>
              <a:t>11</a:t>
            </a:fld>
            <a:endParaRPr lang="en-AU" dirty="0"/>
          </a:p>
        </p:txBody>
      </p:sp>
      <p:sp>
        <p:nvSpPr>
          <p:cNvPr id="20" name="Title 19"/>
          <p:cNvSpPr>
            <a:spLocks noGrp="1"/>
          </p:cNvSpPr>
          <p:nvPr>
            <p:ph type="title"/>
          </p:nvPr>
        </p:nvSpPr>
        <p:spPr>
          <a:xfrm>
            <a:off x="900000" y="539999"/>
            <a:ext cx="7992480" cy="720000"/>
          </a:xfrm>
        </p:spPr>
        <p:txBody>
          <a:bodyPr/>
          <a:lstStyle/>
          <a:p>
            <a:r>
              <a:rPr lang="en-AU" dirty="0"/>
              <a:t>Deliverable 4 </a:t>
            </a:r>
            <a:r>
              <a:rPr lang="en-AU" b="0" dirty="0"/>
              <a:t>| Enhancing Curriculum Offerings</a:t>
            </a:r>
          </a:p>
        </p:txBody>
      </p:sp>
      <p:sp>
        <p:nvSpPr>
          <p:cNvPr id="4" name="TextBox 3"/>
          <p:cNvSpPr txBox="1"/>
          <p:nvPr/>
        </p:nvSpPr>
        <p:spPr>
          <a:xfrm>
            <a:off x="900000" y="1772816"/>
            <a:ext cx="7200393" cy="3600400"/>
          </a:xfrm>
          <a:prstGeom prst="rect">
            <a:avLst/>
          </a:prstGeom>
          <a:noFill/>
        </p:spPr>
        <p:txBody>
          <a:bodyPr wrap="square" rtlCol="0">
            <a:normAutofit/>
          </a:bodyPr>
          <a:lstStyle/>
          <a:p>
            <a:pPr marL="285750" indent="-285750">
              <a:buFont typeface="Arial" panose="020B0604020202020204" pitchFamily="34" charset="0"/>
              <a:buChar char="•"/>
            </a:pPr>
            <a:r>
              <a:rPr lang="en-AU" dirty="0"/>
              <a:t>A separate practical guide on how to share learning resources through the repository was developed. </a:t>
            </a:r>
          </a:p>
          <a:p>
            <a:pPr marL="285750" indent="-285750">
              <a:buFont typeface="Arial" panose="020B0604020202020204" pitchFamily="34" charset="0"/>
              <a:buChar char="•"/>
            </a:pPr>
            <a:r>
              <a:rPr lang="en-AU" dirty="0"/>
              <a:t>The project team created and organised all the information as “help” and additional information available in pop-up windows. </a:t>
            </a:r>
          </a:p>
          <a:p>
            <a:pPr marL="285750" indent="-285750">
              <a:buFont typeface="Arial" panose="020B0604020202020204" pitchFamily="34" charset="0"/>
              <a:buChar char="•"/>
            </a:pPr>
            <a:r>
              <a:rPr lang="en-AU" dirty="0"/>
              <a:t>Participants liked this approach and found that the information available to them within the repository was well organised, helpful and clear. </a:t>
            </a:r>
          </a:p>
          <a:p>
            <a:pPr marL="285750" indent="-285750">
              <a:buFont typeface="Arial" panose="020B0604020202020204" pitchFamily="34" charset="0"/>
              <a:buChar char="•"/>
            </a:pPr>
            <a:r>
              <a:rPr lang="en-AU" dirty="0"/>
              <a:t>The team also included web links to resources about curriculum design and learning and teaching, available within the Tasmanian Institute of Learning and Teaching (TILT) website to assist participants to enhance their teaching practices by using resources available in the repository.</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76256" y="5563738"/>
            <a:ext cx="2134401" cy="757417"/>
          </a:xfrm>
          <a:prstGeom prst="rect">
            <a:avLst/>
          </a:prstGeom>
        </p:spPr>
      </p:pic>
    </p:spTree>
    <p:extLst>
      <p:ext uri="{BB962C8B-B14F-4D97-AF65-F5344CB8AC3E}">
        <p14:creationId xmlns:p14="http://schemas.microsoft.com/office/powerpoint/2010/main" val="8349844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7"/>
          <p:cNvSpPr>
            <a:spLocks noGrp="1"/>
          </p:cNvSpPr>
          <p:nvPr>
            <p:ph type="ftr" sz="quarter" idx="15"/>
          </p:nvPr>
        </p:nvSpPr>
        <p:spPr/>
        <p:txBody>
          <a:bodyPr/>
          <a:lstStyle/>
          <a:p>
            <a:r>
              <a:rPr lang="en-GB" dirty="0"/>
              <a:t>Tasmanian Institute of learning and teaching</a:t>
            </a:r>
            <a:endParaRPr lang="en-AU" dirty="0"/>
          </a:p>
        </p:txBody>
      </p:sp>
      <p:sp>
        <p:nvSpPr>
          <p:cNvPr id="9" name="Slide Number Placeholder 8"/>
          <p:cNvSpPr>
            <a:spLocks noGrp="1"/>
          </p:cNvSpPr>
          <p:nvPr>
            <p:ph type="sldNum" sz="quarter" idx="16"/>
          </p:nvPr>
        </p:nvSpPr>
        <p:spPr>
          <a:xfrm>
            <a:off x="8100393" y="6525343"/>
            <a:ext cx="503608" cy="205009"/>
          </a:xfrm>
        </p:spPr>
        <p:txBody>
          <a:bodyPr/>
          <a:lstStyle/>
          <a:p>
            <a:fld id="{1DEBBDC7-4A1B-43E6-8DA6-58148E08E8A6}" type="slidenum">
              <a:rPr lang="en-AU" smtClean="0"/>
              <a:pPr/>
              <a:t>12</a:t>
            </a:fld>
            <a:endParaRPr lang="en-AU" dirty="0"/>
          </a:p>
        </p:txBody>
      </p:sp>
      <p:sp>
        <p:nvSpPr>
          <p:cNvPr id="20" name="Title 19"/>
          <p:cNvSpPr>
            <a:spLocks noGrp="1"/>
          </p:cNvSpPr>
          <p:nvPr>
            <p:ph type="title"/>
          </p:nvPr>
        </p:nvSpPr>
        <p:spPr>
          <a:xfrm>
            <a:off x="900000" y="539999"/>
            <a:ext cx="7992480" cy="720000"/>
          </a:xfrm>
        </p:spPr>
        <p:txBody>
          <a:bodyPr/>
          <a:lstStyle/>
          <a:p>
            <a:r>
              <a:rPr lang="en-AU" dirty="0"/>
              <a:t>Deliverable 4 </a:t>
            </a:r>
            <a:r>
              <a:rPr lang="en-AU" b="0" dirty="0"/>
              <a:t>| Enhancing Curriculum Offerings</a:t>
            </a:r>
          </a:p>
        </p:txBody>
      </p:sp>
      <p:sp>
        <p:nvSpPr>
          <p:cNvPr id="4" name="TextBox 3"/>
          <p:cNvSpPr txBox="1"/>
          <p:nvPr/>
        </p:nvSpPr>
        <p:spPr>
          <a:xfrm>
            <a:off x="900000" y="1772816"/>
            <a:ext cx="7200393" cy="3600400"/>
          </a:xfrm>
          <a:prstGeom prst="rect">
            <a:avLst/>
          </a:prstGeom>
          <a:noFill/>
        </p:spPr>
        <p:txBody>
          <a:bodyPr wrap="square" rtlCol="0">
            <a:normAutofit lnSpcReduction="10000"/>
          </a:bodyPr>
          <a:lstStyle/>
          <a:p>
            <a:endParaRPr lang="en-AU" dirty="0"/>
          </a:p>
          <a:p>
            <a:pPr marL="285750" indent="-285750">
              <a:buFont typeface="Arial" panose="020B0604020202020204" pitchFamily="34" charset="0"/>
              <a:buChar char="•"/>
            </a:pPr>
            <a:r>
              <a:rPr lang="en-AU" dirty="0"/>
              <a:t>The main issues faced by the project team in relation to this deliverable were:</a:t>
            </a:r>
          </a:p>
          <a:p>
            <a:pPr marL="742950" lvl="1" indent="-285750">
              <a:buFont typeface="Arial" panose="020B0604020202020204" pitchFamily="34" charset="0"/>
              <a:buChar char="–"/>
            </a:pPr>
            <a:r>
              <a:rPr lang="en-AU" dirty="0"/>
              <a:t> to develop clear and helpful instructions on how to use the repository;</a:t>
            </a:r>
          </a:p>
          <a:p>
            <a:pPr marL="742950" lvl="1" indent="-285750">
              <a:buFont typeface="Arial" panose="020B0604020202020204" pitchFamily="34" charset="0"/>
              <a:buChar char="–"/>
            </a:pPr>
            <a:r>
              <a:rPr lang="en-AU" dirty="0"/>
              <a:t>how to differentiate learning objects from learning resources; and </a:t>
            </a:r>
          </a:p>
          <a:p>
            <a:pPr marL="742950" lvl="1" indent="-285750">
              <a:buFont typeface="Arial" panose="020B0604020202020204" pitchFamily="34" charset="0"/>
              <a:buChar char="–"/>
            </a:pPr>
            <a:r>
              <a:rPr lang="en-AU" dirty="0"/>
              <a:t>how and which license to apply to the resources uploaded.</a:t>
            </a:r>
          </a:p>
          <a:p>
            <a:endParaRPr lang="en-AU" dirty="0"/>
          </a:p>
          <a:p>
            <a:endParaRPr lang="en-AU" dirty="0"/>
          </a:p>
          <a:p>
            <a:pPr marL="285750" indent="-285750">
              <a:buFont typeface="Arial" panose="020B0604020202020204" pitchFamily="34" charset="0"/>
              <a:buChar char="•"/>
            </a:pPr>
            <a:r>
              <a:rPr lang="en-AU" dirty="0"/>
              <a:t>Project participants recommended that the project team should deliver a series of workshops to the broader university community to build capacity and raise awareness about the repository, as well as how to apply the most applicable license to their resources.</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76256" y="5563738"/>
            <a:ext cx="2134401" cy="757417"/>
          </a:xfrm>
          <a:prstGeom prst="rect">
            <a:avLst/>
          </a:prstGeom>
        </p:spPr>
      </p:pic>
    </p:spTree>
    <p:extLst>
      <p:ext uri="{BB962C8B-B14F-4D97-AF65-F5344CB8AC3E}">
        <p14:creationId xmlns:p14="http://schemas.microsoft.com/office/powerpoint/2010/main" val="12185223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7"/>
          <p:cNvSpPr>
            <a:spLocks noGrp="1"/>
          </p:cNvSpPr>
          <p:nvPr>
            <p:ph type="ftr" sz="quarter" idx="15"/>
          </p:nvPr>
        </p:nvSpPr>
        <p:spPr/>
        <p:txBody>
          <a:bodyPr/>
          <a:lstStyle/>
          <a:p>
            <a:r>
              <a:rPr lang="en-GB" dirty="0"/>
              <a:t>Tasmanian Institute of learning and teaching</a:t>
            </a:r>
            <a:endParaRPr lang="en-AU" dirty="0"/>
          </a:p>
        </p:txBody>
      </p:sp>
      <p:sp>
        <p:nvSpPr>
          <p:cNvPr id="9" name="Slide Number Placeholder 8"/>
          <p:cNvSpPr>
            <a:spLocks noGrp="1"/>
          </p:cNvSpPr>
          <p:nvPr>
            <p:ph type="sldNum" sz="quarter" idx="16"/>
          </p:nvPr>
        </p:nvSpPr>
        <p:spPr>
          <a:xfrm>
            <a:off x="8100393" y="6525343"/>
            <a:ext cx="503608" cy="205009"/>
          </a:xfrm>
        </p:spPr>
        <p:txBody>
          <a:bodyPr/>
          <a:lstStyle/>
          <a:p>
            <a:fld id="{1DEBBDC7-4A1B-43E6-8DA6-58148E08E8A6}" type="slidenum">
              <a:rPr lang="en-AU" smtClean="0"/>
              <a:pPr/>
              <a:t>13</a:t>
            </a:fld>
            <a:endParaRPr lang="en-AU" dirty="0"/>
          </a:p>
        </p:txBody>
      </p:sp>
      <p:sp>
        <p:nvSpPr>
          <p:cNvPr id="20" name="Title 19"/>
          <p:cNvSpPr>
            <a:spLocks noGrp="1"/>
          </p:cNvSpPr>
          <p:nvPr>
            <p:ph type="title"/>
          </p:nvPr>
        </p:nvSpPr>
        <p:spPr>
          <a:xfrm>
            <a:off x="900000" y="539999"/>
            <a:ext cx="7488424" cy="720000"/>
          </a:xfrm>
        </p:spPr>
        <p:txBody>
          <a:bodyPr/>
          <a:lstStyle/>
          <a:p>
            <a:r>
              <a:rPr lang="en-AU" dirty="0"/>
              <a:t>Deliverable 6</a:t>
            </a:r>
            <a:r>
              <a:rPr lang="en-AU" b="0" dirty="0"/>
              <a:t> | Discoverability</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512" y="1894901"/>
            <a:ext cx="8820472" cy="3118275"/>
          </a:xfrm>
          <a:prstGeom prst="rect">
            <a:avLst/>
          </a:prstGeom>
          <a:ln>
            <a:solidFill>
              <a:schemeClr val="bg1">
                <a:lumMod val="50000"/>
              </a:schemeClr>
            </a:solidFill>
          </a:ln>
          <a:effectLst/>
        </p:spPr>
      </p:pic>
    </p:spTree>
    <p:extLst>
      <p:ext uri="{BB962C8B-B14F-4D97-AF65-F5344CB8AC3E}">
        <p14:creationId xmlns:p14="http://schemas.microsoft.com/office/powerpoint/2010/main" val="35260767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7"/>
          <p:cNvSpPr>
            <a:spLocks noGrp="1"/>
          </p:cNvSpPr>
          <p:nvPr>
            <p:ph type="ftr" sz="quarter" idx="15"/>
          </p:nvPr>
        </p:nvSpPr>
        <p:spPr/>
        <p:txBody>
          <a:bodyPr/>
          <a:lstStyle/>
          <a:p>
            <a:r>
              <a:rPr lang="en-GB" dirty="0"/>
              <a:t>Tasmanian Institute of learning and teaching</a:t>
            </a:r>
            <a:endParaRPr lang="en-AU" dirty="0"/>
          </a:p>
        </p:txBody>
      </p:sp>
      <p:sp>
        <p:nvSpPr>
          <p:cNvPr id="9" name="Slide Number Placeholder 8"/>
          <p:cNvSpPr>
            <a:spLocks noGrp="1"/>
          </p:cNvSpPr>
          <p:nvPr>
            <p:ph type="sldNum" sz="quarter" idx="16"/>
          </p:nvPr>
        </p:nvSpPr>
        <p:spPr>
          <a:xfrm>
            <a:off x="8100393" y="6525343"/>
            <a:ext cx="503608" cy="205009"/>
          </a:xfrm>
        </p:spPr>
        <p:txBody>
          <a:bodyPr/>
          <a:lstStyle/>
          <a:p>
            <a:fld id="{1DEBBDC7-4A1B-43E6-8DA6-58148E08E8A6}" type="slidenum">
              <a:rPr lang="en-AU" smtClean="0"/>
              <a:pPr/>
              <a:t>14</a:t>
            </a:fld>
            <a:endParaRPr lang="en-AU" dirty="0"/>
          </a:p>
        </p:txBody>
      </p:sp>
      <p:sp>
        <p:nvSpPr>
          <p:cNvPr id="20" name="Title 19"/>
          <p:cNvSpPr>
            <a:spLocks noGrp="1"/>
          </p:cNvSpPr>
          <p:nvPr>
            <p:ph type="title"/>
          </p:nvPr>
        </p:nvSpPr>
        <p:spPr>
          <a:xfrm>
            <a:off x="900000" y="539999"/>
            <a:ext cx="7488424" cy="720000"/>
          </a:xfrm>
        </p:spPr>
        <p:txBody>
          <a:bodyPr/>
          <a:lstStyle/>
          <a:p>
            <a:r>
              <a:rPr lang="en-AU" dirty="0"/>
              <a:t>Deliverable 6</a:t>
            </a:r>
            <a:r>
              <a:rPr lang="en-AU" b="0" dirty="0"/>
              <a:t>| Discoverability</a:t>
            </a:r>
          </a:p>
        </p:txBody>
      </p:sp>
      <p:graphicFrame>
        <p:nvGraphicFramePr>
          <p:cNvPr id="6" name="Object 5"/>
          <p:cNvGraphicFramePr>
            <a:graphicFrameLocks noChangeAspect="1"/>
          </p:cNvGraphicFramePr>
          <p:nvPr>
            <p:extLst>
              <p:ext uri="{D42A27DB-BD31-4B8C-83A1-F6EECF244321}">
                <p14:modId xmlns:p14="http://schemas.microsoft.com/office/powerpoint/2010/main" val="3981465281"/>
              </p:ext>
            </p:extLst>
          </p:nvPr>
        </p:nvGraphicFramePr>
        <p:xfrm>
          <a:off x="900000" y="1052736"/>
          <a:ext cx="7679010" cy="4890014"/>
        </p:xfrm>
        <a:graphic>
          <a:graphicData uri="http://schemas.openxmlformats.org/presentationml/2006/ole">
            <mc:AlternateContent xmlns:mc="http://schemas.openxmlformats.org/markup-compatibility/2006">
              <mc:Choice xmlns:v="urn:schemas-microsoft-com:vml" Requires="v">
                <p:oleObj spid="_x0000_s1040" name="Document" r:id="rId4" imgW="8877336" imgH="5652533" progId="Word.Document.12">
                  <p:embed/>
                </p:oleObj>
              </mc:Choice>
              <mc:Fallback>
                <p:oleObj name="Document" r:id="rId4" imgW="8877336" imgH="5652533" progId="Word.Document.12">
                  <p:embed/>
                  <p:pic>
                    <p:nvPicPr>
                      <p:cNvPr id="0" name=""/>
                      <p:cNvPicPr/>
                      <p:nvPr/>
                    </p:nvPicPr>
                    <p:blipFill>
                      <a:blip r:embed="rId5"/>
                      <a:stretch>
                        <a:fillRect/>
                      </a:stretch>
                    </p:blipFill>
                    <p:spPr>
                      <a:xfrm>
                        <a:off x="900000" y="1052736"/>
                        <a:ext cx="7679010" cy="4890014"/>
                      </a:xfrm>
                      <a:prstGeom prst="rect">
                        <a:avLst/>
                      </a:prstGeom>
                    </p:spPr>
                  </p:pic>
                </p:oleObj>
              </mc:Fallback>
            </mc:AlternateContent>
          </a:graphicData>
        </a:graphic>
      </p:graphicFrame>
    </p:spTree>
    <p:extLst>
      <p:ext uri="{BB962C8B-B14F-4D97-AF65-F5344CB8AC3E}">
        <p14:creationId xmlns:p14="http://schemas.microsoft.com/office/powerpoint/2010/main" val="128568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7"/>
          <p:cNvSpPr>
            <a:spLocks noGrp="1"/>
          </p:cNvSpPr>
          <p:nvPr>
            <p:ph type="ftr" sz="quarter" idx="15"/>
          </p:nvPr>
        </p:nvSpPr>
        <p:spPr/>
        <p:txBody>
          <a:bodyPr/>
          <a:lstStyle/>
          <a:p>
            <a:r>
              <a:rPr lang="en-GB" dirty="0"/>
              <a:t>Tasmanian Institute of learning and teaching</a:t>
            </a:r>
            <a:endParaRPr lang="en-AU" dirty="0"/>
          </a:p>
        </p:txBody>
      </p:sp>
      <p:sp>
        <p:nvSpPr>
          <p:cNvPr id="9" name="Slide Number Placeholder 8"/>
          <p:cNvSpPr>
            <a:spLocks noGrp="1"/>
          </p:cNvSpPr>
          <p:nvPr>
            <p:ph type="sldNum" sz="quarter" idx="16"/>
          </p:nvPr>
        </p:nvSpPr>
        <p:spPr>
          <a:xfrm>
            <a:off x="8100393" y="6525343"/>
            <a:ext cx="503608" cy="205009"/>
          </a:xfrm>
        </p:spPr>
        <p:txBody>
          <a:bodyPr/>
          <a:lstStyle/>
          <a:p>
            <a:fld id="{1DEBBDC7-4A1B-43E6-8DA6-58148E08E8A6}" type="slidenum">
              <a:rPr lang="en-AU" smtClean="0"/>
              <a:pPr/>
              <a:t>15</a:t>
            </a:fld>
            <a:endParaRPr lang="en-AU" dirty="0"/>
          </a:p>
        </p:txBody>
      </p:sp>
      <p:sp>
        <p:nvSpPr>
          <p:cNvPr id="20" name="Title 19"/>
          <p:cNvSpPr>
            <a:spLocks noGrp="1"/>
          </p:cNvSpPr>
          <p:nvPr>
            <p:ph type="title"/>
          </p:nvPr>
        </p:nvSpPr>
        <p:spPr>
          <a:xfrm>
            <a:off x="900000" y="539999"/>
            <a:ext cx="7488424" cy="720000"/>
          </a:xfrm>
        </p:spPr>
        <p:txBody>
          <a:bodyPr/>
          <a:lstStyle/>
          <a:p>
            <a:r>
              <a:rPr lang="en-AU" dirty="0"/>
              <a:t>Deliverable 6</a:t>
            </a:r>
            <a:r>
              <a:rPr lang="en-AU" b="0" dirty="0"/>
              <a:t>| Discoverability</a:t>
            </a:r>
          </a:p>
        </p:txBody>
      </p:sp>
      <p:sp>
        <p:nvSpPr>
          <p:cNvPr id="2" name="TextBox 1"/>
          <p:cNvSpPr txBox="1"/>
          <p:nvPr/>
        </p:nvSpPr>
        <p:spPr>
          <a:xfrm>
            <a:off x="827584" y="1772816"/>
            <a:ext cx="7776417" cy="1754326"/>
          </a:xfrm>
          <a:prstGeom prst="rect">
            <a:avLst/>
          </a:prstGeom>
          <a:noFill/>
        </p:spPr>
        <p:txBody>
          <a:bodyPr wrap="square" rtlCol="0">
            <a:spAutoFit/>
          </a:bodyPr>
          <a:lstStyle/>
          <a:p>
            <a:r>
              <a:rPr lang="en-AU" b="1" dirty="0"/>
              <a:t>Lesson Learned</a:t>
            </a:r>
          </a:p>
          <a:p>
            <a:endParaRPr lang="en-AU" dirty="0"/>
          </a:p>
          <a:p>
            <a:pPr marL="285750" indent="-285750">
              <a:buFont typeface="Arial" panose="020B0604020202020204" pitchFamily="34" charset="0"/>
              <a:buChar char="•"/>
            </a:pPr>
            <a:r>
              <a:rPr lang="en-AU" dirty="0"/>
              <a:t>Continual resourcing is required to ensure and improve discoverability of the repository.  This is the type of activity that could be carried out by an LOR manager</a:t>
            </a:r>
          </a:p>
          <a:p>
            <a:endParaRPr lang="en-AU"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76256" y="5563738"/>
            <a:ext cx="2134401" cy="757417"/>
          </a:xfrm>
          <a:prstGeom prst="rect">
            <a:avLst/>
          </a:prstGeom>
        </p:spPr>
      </p:pic>
    </p:spTree>
    <p:extLst>
      <p:ext uri="{BB962C8B-B14F-4D97-AF65-F5344CB8AC3E}">
        <p14:creationId xmlns:p14="http://schemas.microsoft.com/office/powerpoint/2010/main" val="2830550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7"/>
          <p:cNvSpPr>
            <a:spLocks noGrp="1"/>
          </p:cNvSpPr>
          <p:nvPr>
            <p:ph type="ftr" sz="quarter" idx="15"/>
          </p:nvPr>
        </p:nvSpPr>
        <p:spPr/>
        <p:txBody>
          <a:bodyPr/>
          <a:lstStyle/>
          <a:p>
            <a:r>
              <a:rPr lang="en-GB" dirty="0"/>
              <a:t>Tasmanian Institute of learning and teaching</a:t>
            </a:r>
            <a:endParaRPr lang="en-AU" dirty="0"/>
          </a:p>
        </p:txBody>
      </p:sp>
      <p:sp>
        <p:nvSpPr>
          <p:cNvPr id="9" name="Slide Number Placeholder 8"/>
          <p:cNvSpPr>
            <a:spLocks noGrp="1"/>
          </p:cNvSpPr>
          <p:nvPr>
            <p:ph type="sldNum" sz="quarter" idx="16"/>
          </p:nvPr>
        </p:nvSpPr>
        <p:spPr>
          <a:xfrm>
            <a:off x="8100393" y="6525343"/>
            <a:ext cx="503608" cy="205009"/>
          </a:xfrm>
        </p:spPr>
        <p:txBody>
          <a:bodyPr/>
          <a:lstStyle/>
          <a:p>
            <a:fld id="{1DEBBDC7-4A1B-43E6-8DA6-58148E08E8A6}" type="slidenum">
              <a:rPr lang="en-AU" smtClean="0"/>
              <a:pPr/>
              <a:t>16</a:t>
            </a:fld>
            <a:endParaRPr lang="en-AU" dirty="0"/>
          </a:p>
        </p:txBody>
      </p:sp>
      <p:sp>
        <p:nvSpPr>
          <p:cNvPr id="20" name="Title 19"/>
          <p:cNvSpPr>
            <a:spLocks noGrp="1"/>
          </p:cNvSpPr>
          <p:nvPr>
            <p:ph type="title"/>
          </p:nvPr>
        </p:nvSpPr>
        <p:spPr/>
        <p:txBody>
          <a:bodyPr/>
          <a:lstStyle/>
          <a:p>
            <a:r>
              <a:rPr lang="en-AU" dirty="0"/>
              <a:t>Outcomes</a:t>
            </a:r>
          </a:p>
        </p:txBody>
      </p:sp>
      <p:sp>
        <p:nvSpPr>
          <p:cNvPr id="2" name="TextBox 1"/>
          <p:cNvSpPr txBox="1"/>
          <p:nvPr/>
        </p:nvSpPr>
        <p:spPr>
          <a:xfrm>
            <a:off x="900000" y="1259999"/>
            <a:ext cx="7546425" cy="1477328"/>
          </a:xfrm>
          <a:prstGeom prst="rect">
            <a:avLst/>
          </a:prstGeom>
          <a:noFill/>
        </p:spPr>
        <p:txBody>
          <a:bodyPr wrap="none" rtlCol="0">
            <a:spAutoFit/>
          </a:bodyPr>
          <a:lstStyle/>
          <a:p>
            <a:r>
              <a:rPr lang="en-AU" dirty="0"/>
              <a:t>Projects of Institutional Significance Final Report</a:t>
            </a:r>
            <a:endParaRPr lang="en-AU" sz="1600" dirty="0">
              <a:solidFill>
                <a:srgbClr val="006600"/>
              </a:solidFill>
              <a:hlinkClick r:id="rId3"/>
            </a:endParaRPr>
          </a:p>
          <a:p>
            <a:r>
              <a:rPr lang="en-AU" sz="1600" dirty="0">
                <a:solidFill>
                  <a:srgbClr val="006600"/>
                </a:solidFill>
                <a:hlinkClick r:id="rId3"/>
              </a:rPr>
              <a:t>https://elibrary.utas.edu.au/lor/items/ba0b0df5-bcb6-44dd-bca6-a56aac7f6932/1/</a:t>
            </a:r>
            <a:r>
              <a:rPr lang="en-AU" dirty="0"/>
              <a:t> </a:t>
            </a:r>
          </a:p>
          <a:p>
            <a:endParaRPr lang="en-AU" dirty="0"/>
          </a:p>
          <a:p>
            <a:r>
              <a:rPr lang="en-AU" dirty="0"/>
              <a:t>Project goals and deliverables:</a:t>
            </a:r>
          </a:p>
          <a:p>
            <a:endParaRPr lang="en-AU" dirty="0"/>
          </a:p>
        </p:txBody>
      </p:sp>
      <p:graphicFrame>
        <p:nvGraphicFramePr>
          <p:cNvPr id="3" name="Table 2"/>
          <p:cNvGraphicFramePr>
            <a:graphicFrameLocks noGrp="1"/>
          </p:cNvGraphicFramePr>
          <p:nvPr>
            <p:extLst>
              <p:ext uri="{D42A27DB-BD31-4B8C-83A1-F6EECF244321}">
                <p14:modId xmlns:p14="http://schemas.microsoft.com/office/powerpoint/2010/main" val="4208788496"/>
              </p:ext>
            </p:extLst>
          </p:nvPr>
        </p:nvGraphicFramePr>
        <p:xfrm>
          <a:off x="972046" y="2929096"/>
          <a:ext cx="7560394" cy="2804160"/>
        </p:xfrm>
        <a:graphic>
          <a:graphicData uri="http://schemas.openxmlformats.org/drawingml/2006/table">
            <a:tbl>
              <a:tblPr firstRow="1" bandRow="1">
                <a:tableStyleId>{5940675A-B579-460E-94D1-54222C63F5DA}</a:tableStyleId>
              </a:tblPr>
              <a:tblGrid>
                <a:gridCol w="6192690">
                  <a:extLst>
                    <a:ext uri="{9D8B030D-6E8A-4147-A177-3AD203B41FA5}">
                      <a16:colId xmlns="" xmlns:a16="http://schemas.microsoft.com/office/drawing/2014/main" val="20000"/>
                    </a:ext>
                  </a:extLst>
                </a:gridCol>
                <a:gridCol w="1367704">
                  <a:extLst>
                    <a:ext uri="{9D8B030D-6E8A-4147-A177-3AD203B41FA5}">
                      <a16:colId xmlns="" xmlns:a16="http://schemas.microsoft.com/office/drawing/2014/main" val="20001"/>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tx1"/>
                          </a:solidFill>
                          <a:effectLst/>
                          <a:latin typeface="+mn-lt"/>
                          <a:ea typeface="+mn-ea"/>
                          <a:cs typeface="+mn-cs"/>
                        </a:rPr>
                        <a:t>Establish a culture of sharing to foster efficient learning resource production, reuse, and quality improvement</a:t>
                      </a:r>
                      <a:endParaRPr lang="en-AU" sz="1400" dirty="0"/>
                    </a:p>
                  </a:txBody>
                  <a:tcPr/>
                </a:tc>
                <a:tc>
                  <a:txBody>
                    <a:bodyPr/>
                    <a:lstStyle/>
                    <a:p>
                      <a:pPr algn="ctr"/>
                      <a:r>
                        <a:rPr lang="en-AU" sz="4000" dirty="0"/>
                        <a:t>~</a:t>
                      </a:r>
                    </a:p>
                  </a:txBody>
                  <a:tcPr/>
                </a:tc>
                <a:extLst>
                  <a:ext uri="{0D108BD9-81ED-4DB2-BD59-A6C34878D82A}">
                    <a16:rowId xmlns=""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tx1"/>
                          </a:solidFill>
                          <a:effectLst/>
                          <a:latin typeface="+mn-lt"/>
                          <a:ea typeface="+mn-ea"/>
                          <a:cs typeface="+mn-cs"/>
                        </a:rPr>
                        <a:t>Provide opportunities for communities of practice to develop</a:t>
                      </a:r>
                    </a:p>
                  </a:txBody>
                  <a:tcPr/>
                </a:tc>
                <a:tc>
                  <a:txBody>
                    <a:bodyPr/>
                    <a:lstStyle/>
                    <a:p>
                      <a:pPr algn="ctr"/>
                      <a:r>
                        <a:rPr lang="en-AU" sz="4000" dirty="0">
                          <a:sym typeface="Wingdings" panose="05000000000000000000" pitchFamily="2" charset="2"/>
                        </a:rPr>
                        <a:t></a:t>
                      </a:r>
                      <a:endParaRPr lang="en-AU" sz="4000" dirty="0"/>
                    </a:p>
                  </a:txBody>
                  <a:tcPr/>
                </a:tc>
                <a:extLst>
                  <a:ext uri="{0D108BD9-81ED-4DB2-BD59-A6C34878D82A}">
                    <a16:rowId xmlns="" xmlns:a16="http://schemas.microsoft.com/office/drawing/2014/main" val="10001"/>
                  </a:ext>
                </a:extLst>
              </a:tr>
              <a:tr h="370840">
                <a:tc>
                  <a:txBody>
                    <a:bodyPr/>
                    <a:lstStyle/>
                    <a:p>
                      <a:r>
                        <a:rPr lang="en-AU" sz="1400" kern="1200" dirty="0">
                          <a:solidFill>
                            <a:schemeClr val="tx1"/>
                          </a:solidFill>
                          <a:effectLst/>
                          <a:latin typeface="+mn-lt"/>
                          <a:ea typeface="+mn-ea"/>
                          <a:cs typeface="+mn-cs"/>
                        </a:rPr>
                        <a:t>Develop the capacity for our academics to enhance curriculum offerings and meet Teaching Performance Expectations</a:t>
                      </a:r>
                      <a:endParaRPr lang="en-AU"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4000" dirty="0">
                          <a:sym typeface="Wingdings" panose="05000000000000000000" pitchFamily="2" charset="2"/>
                        </a:rPr>
                        <a:t></a:t>
                      </a:r>
                      <a:endParaRPr lang="en-AU" sz="4000" dirty="0"/>
                    </a:p>
                  </a:txBody>
                  <a:tcPr/>
                </a:tc>
                <a:extLst>
                  <a:ext uri="{0D108BD9-81ED-4DB2-BD59-A6C34878D82A}">
                    <a16:rowId xmlns="" xmlns:a16="http://schemas.microsoft.com/office/drawing/2014/main" val="10002"/>
                  </a:ext>
                </a:extLst>
              </a:tr>
              <a:tr h="370840">
                <a:tc>
                  <a:txBody>
                    <a:bodyPr/>
                    <a:lstStyle/>
                    <a:p>
                      <a:r>
                        <a:rPr lang="en-AU" sz="1400" kern="1200" dirty="0">
                          <a:solidFill>
                            <a:schemeClr val="tx1"/>
                          </a:solidFill>
                          <a:effectLst/>
                          <a:latin typeface="+mn-lt"/>
                          <a:ea typeface="+mn-ea"/>
                          <a:cs typeface="+mn-cs"/>
                        </a:rPr>
                        <a:t>Realise the benefits of sharing our teaching practices with the world</a:t>
                      </a:r>
                      <a:endParaRPr lang="en-AU"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4000" dirty="0">
                          <a:sym typeface="Wingdings" panose="05000000000000000000" pitchFamily="2" charset="2"/>
                        </a:rPr>
                        <a:t></a:t>
                      </a:r>
                      <a:endParaRPr lang="en-AU" sz="4000" dirty="0"/>
                    </a:p>
                  </a:txBody>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40882915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oter Placeholder 11"/>
          <p:cNvSpPr>
            <a:spLocks noGrp="1"/>
          </p:cNvSpPr>
          <p:nvPr>
            <p:ph type="ftr" sz="quarter" idx="15"/>
          </p:nvPr>
        </p:nvSpPr>
        <p:spPr/>
        <p:txBody>
          <a:bodyPr/>
          <a:lstStyle/>
          <a:p>
            <a:r>
              <a:rPr lang="en-GB" dirty="0"/>
              <a:t>Tasmanian Institute of learning and teaching</a:t>
            </a:r>
            <a:endParaRPr lang="en-AU" dirty="0"/>
          </a:p>
        </p:txBody>
      </p:sp>
      <p:sp>
        <p:nvSpPr>
          <p:cNvPr id="13" name="Slide Number Placeholder 12"/>
          <p:cNvSpPr>
            <a:spLocks noGrp="1"/>
          </p:cNvSpPr>
          <p:nvPr>
            <p:ph type="sldNum" sz="quarter" idx="16"/>
          </p:nvPr>
        </p:nvSpPr>
        <p:spPr>
          <a:xfrm>
            <a:off x="8172401" y="6525343"/>
            <a:ext cx="431600" cy="205009"/>
          </a:xfrm>
        </p:spPr>
        <p:txBody>
          <a:bodyPr/>
          <a:lstStyle/>
          <a:p>
            <a:fld id="{1DEBBDC7-4A1B-43E6-8DA6-58148E08E8A6}" type="slidenum">
              <a:rPr lang="en-AU" smtClean="0"/>
              <a:pPr/>
              <a:t>17</a:t>
            </a:fld>
            <a:endParaRPr lang="en-AU" dirty="0"/>
          </a:p>
        </p:txBody>
      </p:sp>
      <p:sp>
        <p:nvSpPr>
          <p:cNvPr id="4" name="Title 3"/>
          <p:cNvSpPr>
            <a:spLocks noGrp="1"/>
          </p:cNvSpPr>
          <p:nvPr>
            <p:ph type="title"/>
          </p:nvPr>
        </p:nvSpPr>
        <p:spPr/>
        <p:txBody>
          <a:bodyPr/>
          <a:lstStyle/>
          <a:p>
            <a:r>
              <a:rPr lang="en-AU" dirty="0"/>
              <a:t>References</a:t>
            </a:r>
          </a:p>
        </p:txBody>
      </p:sp>
      <p:sp>
        <p:nvSpPr>
          <p:cNvPr id="2" name="TextBox 1"/>
          <p:cNvSpPr txBox="1"/>
          <p:nvPr/>
        </p:nvSpPr>
        <p:spPr>
          <a:xfrm>
            <a:off x="900000" y="1259999"/>
            <a:ext cx="7704000" cy="4401249"/>
          </a:xfrm>
          <a:prstGeom prst="rect">
            <a:avLst/>
          </a:prstGeom>
          <a:noFill/>
        </p:spPr>
        <p:txBody>
          <a:bodyPr wrap="square" rtlCol="0">
            <a:normAutofit fontScale="85000" lnSpcReduction="20000"/>
          </a:bodyPr>
          <a:lstStyle/>
          <a:p>
            <a:pPr marL="342900" indent="-342900">
              <a:buFont typeface="+mj-lt"/>
              <a:buAutoNum type="arabicPeriod"/>
            </a:pPr>
            <a:r>
              <a:rPr lang="en-AU" dirty="0"/>
              <a:t>Brown, N., Kregor, G., Williams, G., Padgett, L., Bossu , C., Warren, V., &amp; Osborne, J. (2013). Technology enhanced learning and teaching white paper 2014-2018.   Retrieved 28 Aug, 2015, from </a:t>
            </a:r>
            <a:r>
              <a:rPr lang="en-AU" dirty="0">
                <a:hlinkClick r:id="rId2"/>
              </a:rPr>
              <a:t>http://www.teaching-learning.utas.edu.au/news/news/telt-white-paper</a:t>
            </a:r>
            <a:r>
              <a:rPr lang="en-AU" dirty="0"/>
              <a:t> </a:t>
            </a:r>
          </a:p>
          <a:p>
            <a:pPr marL="342900" indent="-342900">
              <a:buFont typeface="+mj-lt"/>
              <a:buAutoNum type="arabicPeriod"/>
            </a:pPr>
            <a:endParaRPr lang="en-AU" dirty="0"/>
          </a:p>
          <a:p>
            <a:pPr marL="342900" indent="-342900">
              <a:buFont typeface="+mj-lt"/>
              <a:buAutoNum type="arabicPeriod"/>
            </a:pPr>
            <a:r>
              <a:rPr lang="en-AU" dirty="0"/>
              <a:t>University of Tasmania. (2014). Divisional Plan: Students and Education.   Retrieved 3 November, 2014, from </a:t>
            </a:r>
            <a:r>
              <a:rPr lang="en-AU" dirty="0">
                <a:hlinkClick r:id="rId3"/>
              </a:rPr>
              <a:t>https://secure.utas.edu.au/dvc-students-education-staff-only/documents/DVC-SE-Plan-2015-Final-12-June-2014.pdf</a:t>
            </a:r>
            <a:endParaRPr lang="en-AU" dirty="0"/>
          </a:p>
          <a:p>
            <a:pPr marL="342900" indent="-342900">
              <a:buFont typeface="+mj-lt"/>
              <a:buAutoNum type="arabicPeriod"/>
            </a:pPr>
            <a:endParaRPr lang="en-AU" dirty="0"/>
          </a:p>
          <a:p>
            <a:pPr marL="342900" indent="-342900">
              <a:buFont typeface="+mj-lt"/>
              <a:buAutoNum type="arabicPeriod"/>
            </a:pPr>
            <a:r>
              <a:rPr lang="en-AU" dirty="0"/>
              <a:t>University of Tasmania. (2014). Curriculum Principles for the University of Tasmania.   Retrieved 3 November, 2014, from </a:t>
            </a:r>
            <a:r>
              <a:rPr lang="en-AU" dirty="0">
                <a:hlinkClick r:id="rId4"/>
              </a:rPr>
              <a:t>http://www.utas.edu.au/__data/assets/pdf_file/0006/567744/7825_A3_Curriculum-Principles1.pdf</a:t>
            </a:r>
            <a:endParaRPr lang="en-AU" dirty="0"/>
          </a:p>
          <a:p>
            <a:pPr marL="342900" indent="-342900">
              <a:buFont typeface="+mj-lt"/>
              <a:buAutoNum type="arabicPeriod"/>
            </a:pPr>
            <a:endParaRPr lang="en-AU" dirty="0"/>
          </a:p>
          <a:p>
            <a:pPr marL="342900" indent="-342900">
              <a:buFont typeface="+mj-lt"/>
              <a:buAutoNum type="arabicPeriod"/>
            </a:pPr>
            <a:r>
              <a:rPr lang="en-AU" dirty="0"/>
              <a:t>University of Tasmania. (2014). Teaching Performance Expectations (TPE) Framework.   Retrieved 30 May, 2014, from </a:t>
            </a:r>
            <a:r>
              <a:rPr lang="en-AU" dirty="0">
                <a:hlinkClick r:id="rId5"/>
              </a:rPr>
              <a:t>http://www.utas.edu.au/__data/assets/pdf_file/0008/447443/7815A-Revised-Teaching-Performance.pdf</a:t>
            </a:r>
            <a:r>
              <a:rPr lang="en-AU" dirty="0"/>
              <a:t> </a:t>
            </a:r>
          </a:p>
          <a:p>
            <a:pPr marL="342900" indent="-342900">
              <a:buFont typeface="+mj-lt"/>
              <a:buAutoNum type="arabicPeriod"/>
            </a:pPr>
            <a:endParaRPr lang="en-AU" dirty="0"/>
          </a:p>
          <a:p>
            <a:pPr marL="342900" indent="-342900">
              <a:buFont typeface="+mj-lt"/>
              <a:buAutoNum type="arabicPeriod"/>
            </a:pPr>
            <a:endParaRPr lang="en-AU" dirty="0"/>
          </a:p>
          <a:p>
            <a:pPr marL="342900" indent="-342900">
              <a:buFont typeface="+mj-lt"/>
              <a:buAutoNum type="arabicPeriod"/>
            </a:pPr>
            <a:r>
              <a:rPr lang="en-AU" dirty="0" err="1"/>
              <a:t>Balatsoukas</a:t>
            </a:r>
            <a:r>
              <a:rPr lang="en-AU" dirty="0"/>
              <a:t>, P., Morris, A., &amp; O’Brien, A. (2008). Learning Objects Update: Review and Critical Approach to Content Aggregation. Educational Technology &amp; Society, 11 (2), 119-130. </a:t>
            </a:r>
          </a:p>
          <a:p>
            <a:pPr marL="342900" indent="-342900">
              <a:buFont typeface="+mj-lt"/>
              <a:buAutoNum type="arabicPeriod"/>
            </a:pPr>
            <a:endParaRPr lang="en-AU" dirty="0"/>
          </a:p>
        </p:txBody>
      </p:sp>
    </p:spTree>
    <p:extLst>
      <p:ext uri="{BB962C8B-B14F-4D97-AF65-F5344CB8AC3E}">
        <p14:creationId xmlns:p14="http://schemas.microsoft.com/office/powerpoint/2010/main" val="3452563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nvSpPr>
        <p:spPr bwMode="auto">
          <a:xfrm>
            <a:off x="611560" y="420032"/>
            <a:ext cx="6338887" cy="76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spcBef>
                <a:spcPct val="20000"/>
              </a:spcBef>
            </a:pPr>
            <a:r>
              <a:rPr lang="en-US" sz="1900">
                <a:solidFill>
                  <a:schemeClr val="bg1"/>
                </a:solidFill>
              </a:rPr>
              <a:t>Tasmanian Institute of Learning and Teaching</a:t>
            </a:r>
          </a:p>
        </p:txBody>
      </p:sp>
      <p:sp>
        <p:nvSpPr>
          <p:cNvPr id="6" name="TextBox 5"/>
          <p:cNvSpPr txBox="1"/>
          <p:nvPr/>
        </p:nvSpPr>
        <p:spPr>
          <a:xfrm>
            <a:off x="611560" y="1182032"/>
            <a:ext cx="7560840" cy="4124206"/>
          </a:xfrm>
          <a:prstGeom prst="rect">
            <a:avLst/>
          </a:prstGeom>
          <a:noFill/>
        </p:spPr>
        <p:txBody>
          <a:bodyPr wrap="square" rtlCol="0">
            <a:spAutoFit/>
          </a:bodyPr>
          <a:lstStyle/>
          <a:p>
            <a:pPr marL="285750" lvl="1" indent="-285750">
              <a:buFont typeface="Arial" panose="020B0604020202020204" pitchFamily="34" charset="0"/>
              <a:buChar char="−"/>
            </a:pPr>
            <a:r>
              <a:rPr lang="en-AU" sz="1600" dirty="0"/>
              <a:t>A project funded via the UTAS </a:t>
            </a:r>
            <a:r>
              <a:rPr lang="en-AU" sz="1600" i="1" dirty="0"/>
              <a:t>Projects of Institutional Significance Funding Scheme</a:t>
            </a:r>
          </a:p>
          <a:p>
            <a:pPr marL="285750" lvl="1" indent="-285750">
              <a:buFont typeface="Arial" panose="020B0604020202020204" pitchFamily="34" charset="0"/>
              <a:buChar char="−"/>
            </a:pPr>
            <a:endParaRPr lang="en-AU" sz="1600" i="1" dirty="0"/>
          </a:p>
          <a:p>
            <a:pPr marL="285750" lvl="1" indent="-285750">
              <a:buFont typeface="Arial" panose="020B0604020202020204" pitchFamily="34" charset="0"/>
              <a:buChar char="−"/>
            </a:pPr>
            <a:r>
              <a:rPr lang="en-AU" sz="1600" dirty="0"/>
              <a:t>The project aimed to demonstrate that sharing learning objects at the School, Faculty and / or the University level provides for an economy of scale in the production of teaching resources, quality improvement and the opportunity for communities of teaching practice to develop</a:t>
            </a:r>
            <a:r>
              <a:rPr lang="en-AU" sz="1600" dirty="0" smtClean="0"/>
              <a:t>.</a:t>
            </a:r>
          </a:p>
          <a:p>
            <a:pPr marL="285750" lvl="1" indent="-285750">
              <a:buFont typeface="Arial" panose="020B0604020202020204" pitchFamily="34" charset="0"/>
              <a:buChar char="−"/>
            </a:pPr>
            <a:endParaRPr lang="en-AU" sz="1600" dirty="0"/>
          </a:p>
          <a:p>
            <a:pPr marL="285750" lvl="1" indent="-285750">
              <a:buFont typeface="Arial" panose="020B0604020202020204" pitchFamily="34" charset="0"/>
              <a:buChar char="−"/>
            </a:pPr>
            <a:r>
              <a:rPr lang="en-AU" sz="1600" dirty="0" smtClean="0"/>
              <a:t>Project team:</a:t>
            </a:r>
          </a:p>
          <a:p>
            <a:pPr lvl="2"/>
            <a:r>
              <a:rPr lang="pt-BR" sz="1400" dirty="0"/>
              <a:t>Luke Padgett (Project Leader)</a:t>
            </a:r>
          </a:p>
          <a:p>
            <a:pPr lvl="2"/>
            <a:r>
              <a:rPr lang="pt-BR" sz="1400" dirty="0"/>
              <a:t>Vanessa Warren (Project Manager)</a:t>
            </a:r>
          </a:p>
          <a:p>
            <a:pPr lvl="2"/>
            <a:r>
              <a:rPr lang="pt-BR" sz="1400" dirty="0"/>
              <a:t>Tony Carew (Technical Officer)</a:t>
            </a:r>
          </a:p>
          <a:p>
            <a:pPr lvl="2"/>
            <a:r>
              <a:rPr lang="pt-BR" sz="1400" dirty="0" smtClean="0"/>
              <a:t>Carina </a:t>
            </a:r>
            <a:r>
              <a:rPr lang="pt-BR" sz="1400" dirty="0"/>
              <a:t>Bossu (Team </a:t>
            </a:r>
            <a:r>
              <a:rPr lang="pt-BR" sz="1400" dirty="0" smtClean="0"/>
              <a:t>Member and evaluator)</a:t>
            </a:r>
            <a:endParaRPr lang="pt-BR" sz="1400" dirty="0"/>
          </a:p>
          <a:p>
            <a:pPr lvl="2"/>
            <a:r>
              <a:rPr lang="pt-BR" sz="1400" dirty="0" smtClean="0"/>
              <a:t>LOR Champions</a:t>
            </a:r>
          </a:p>
          <a:p>
            <a:endParaRPr lang="en-AU" sz="1600" dirty="0" smtClean="0"/>
          </a:p>
          <a:p>
            <a:pPr marL="285750" lvl="1" indent="-285750">
              <a:buFont typeface="Arial" panose="020B0604020202020204" pitchFamily="34" charset="0"/>
              <a:buChar char="−"/>
            </a:pPr>
            <a:r>
              <a:rPr lang="en-US" sz="1600" dirty="0"/>
              <a:t>Project Evaluation</a:t>
            </a:r>
            <a:endParaRPr lang="en-US" sz="1600" dirty="0"/>
          </a:p>
          <a:p>
            <a:pPr marL="285750" indent="-285750">
              <a:buFont typeface="Arial" panose="020B0604020202020204" pitchFamily="34" charset="0"/>
              <a:buChar char="−"/>
            </a:pPr>
            <a:endParaRPr lang="en-AU" sz="1600" i="1" dirty="0"/>
          </a:p>
        </p:txBody>
      </p:sp>
      <p:sp>
        <p:nvSpPr>
          <p:cNvPr id="3" name="Title 2"/>
          <p:cNvSpPr>
            <a:spLocks noGrp="1"/>
          </p:cNvSpPr>
          <p:nvPr>
            <p:ph type="title"/>
          </p:nvPr>
        </p:nvSpPr>
        <p:spPr/>
        <p:txBody>
          <a:bodyPr/>
          <a:lstStyle/>
          <a:p>
            <a:r>
              <a:rPr lang="en-AU" dirty="0" smtClean="0"/>
              <a:t>About the Project</a:t>
            </a:r>
            <a:endParaRPr lang="pt-BR"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76256" y="5563738"/>
            <a:ext cx="2134401" cy="757417"/>
          </a:xfrm>
          <a:prstGeom prst="rect">
            <a:avLst/>
          </a:prstGeom>
        </p:spPr>
      </p:pic>
    </p:spTree>
    <p:extLst>
      <p:ext uri="{BB962C8B-B14F-4D97-AF65-F5344CB8AC3E}">
        <p14:creationId xmlns:p14="http://schemas.microsoft.com/office/powerpoint/2010/main" val="4166048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7"/>
          <p:cNvSpPr>
            <a:spLocks noGrp="1"/>
          </p:cNvSpPr>
          <p:nvPr>
            <p:ph type="ftr" sz="quarter" idx="15"/>
          </p:nvPr>
        </p:nvSpPr>
        <p:spPr/>
        <p:txBody>
          <a:bodyPr/>
          <a:lstStyle/>
          <a:p>
            <a:r>
              <a:rPr lang="en-GB" dirty="0"/>
              <a:t>Tasmanian Institute of learning and teaching</a:t>
            </a:r>
            <a:endParaRPr lang="en-AU" dirty="0"/>
          </a:p>
        </p:txBody>
      </p:sp>
      <p:sp>
        <p:nvSpPr>
          <p:cNvPr id="9" name="Slide Number Placeholder 8"/>
          <p:cNvSpPr>
            <a:spLocks noGrp="1"/>
          </p:cNvSpPr>
          <p:nvPr>
            <p:ph type="sldNum" sz="quarter" idx="16"/>
          </p:nvPr>
        </p:nvSpPr>
        <p:spPr>
          <a:xfrm>
            <a:off x="8172401" y="6525343"/>
            <a:ext cx="431600" cy="205009"/>
          </a:xfrm>
        </p:spPr>
        <p:txBody>
          <a:bodyPr/>
          <a:lstStyle/>
          <a:p>
            <a:fld id="{1DEBBDC7-4A1B-43E6-8DA6-58148E08E8A6}" type="slidenum">
              <a:rPr lang="en-AU" smtClean="0"/>
              <a:pPr/>
              <a:t>3</a:t>
            </a:fld>
            <a:endParaRPr lang="en-AU" dirty="0"/>
          </a:p>
        </p:txBody>
      </p:sp>
      <p:sp>
        <p:nvSpPr>
          <p:cNvPr id="20" name="Title 19"/>
          <p:cNvSpPr>
            <a:spLocks noGrp="1"/>
          </p:cNvSpPr>
          <p:nvPr>
            <p:ph type="title"/>
          </p:nvPr>
        </p:nvSpPr>
        <p:spPr/>
        <p:txBody>
          <a:bodyPr/>
          <a:lstStyle/>
          <a:p>
            <a:r>
              <a:rPr lang="en-AU" dirty="0"/>
              <a:t>Goals and deliverables</a:t>
            </a:r>
          </a:p>
        </p:txBody>
      </p:sp>
      <p:grpSp>
        <p:nvGrpSpPr>
          <p:cNvPr id="15" name="Group 14"/>
          <p:cNvGrpSpPr/>
          <p:nvPr/>
        </p:nvGrpSpPr>
        <p:grpSpPr>
          <a:xfrm>
            <a:off x="762806" y="1484785"/>
            <a:ext cx="2541600" cy="3401734"/>
            <a:chOff x="899490" y="1536174"/>
            <a:chExt cx="2541600" cy="3401734"/>
          </a:xfrm>
        </p:grpSpPr>
        <p:sp>
          <p:nvSpPr>
            <p:cNvPr id="11" name="TextBox 7"/>
            <p:cNvSpPr txBox="1"/>
            <p:nvPr/>
          </p:nvSpPr>
          <p:spPr>
            <a:xfrm>
              <a:off x="899999" y="1536174"/>
              <a:ext cx="2540093" cy="1108800"/>
            </a:xfrm>
            <a:prstGeom prst="rect">
              <a:avLst/>
            </a:prstGeom>
            <a:solidFill>
              <a:schemeClr val="accent4">
                <a:lumMod val="20000"/>
                <a:lumOff val="80000"/>
              </a:schemeClr>
            </a:solidFill>
            <a:ln>
              <a:solidFill>
                <a:schemeClr val="accent4">
                  <a:lumMod val="20000"/>
                  <a:lumOff val="80000"/>
                </a:schemeClr>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66700" indent="-266700"/>
              <a:r>
                <a:rPr lang="en-AU" sz="1100" b="1" dirty="0">
                  <a:latin typeface="Arial" panose="020B0604020202020204" pitchFamily="34" charset="0"/>
                  <a:cs typeface="Arial" panose="020B0604020202020204" pitchFamily="34" charset="0"/>
                </a:rPr>
                <a:t>G1 	Develop a culture of sharing to foster efficient learning resource production and use, quality improvement and the opportunity for communities of teaching practice to develop</a:t>
              </a:r>
              <a:endParaRPr lang="en-AU" sz="1100" dirty="0">
                <a:latin typeface="Arial" panose="020B0604020202020204" pitchFamily="34" charset="0"/>
                <a:cs typeface="Arial" panose="020B0604020202020204" pitchFamily="34" charset="0"/>
              </a:endParaRPr>
            </a:p>
          </p:txBody>
        </p:sp>
        <p:sp>
          <p:nvSpPr>
            <p:cNvPr id="16" name="TextBox 7"/>
            <p:cNvSpPr txBox="1"/>
            <p:nvPr/>
          </p:nvSpPr>
          <p:spPr>
            <a:xfrm>
              <a:off x="899490" y="2644973"/>
              <a:ext cx="2541600" cy="2292935"/>
            </a:xfrm>
            <a:prstGeom prst="rect">
              <a:avLst/>
            </a:prstGeom>
            <a:noFill/>
            <a:ln>
              <a:solidFill>
                <a:schemeClr val="accent4">
                  <a:lumMod val="20000"/>
                  <a:lumOff val="80000"/>
                </a:schemeClr>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66700" lvl="0" indent="-266700"/>
              <a:r>
                <a:rPr lang="en-AU" sz="1100" dirty="0">
                  <a:latin typeface="Arial" panose="020B0604020202020204" pitchFamily="34" charset="0"/>
                  <a:cs typeface="Arial" panose="020B0604020202020204" pitchFamily="34" charset="0"/>
                </a:rPr>
                <a:t>D1 	Identify eight potential LOR champions (across different Faculties), and with their assistance establish a community of practice for the sharing of learning resources through the UTAS LOR within each Faculty.</a:t>
              </a:r>
            </a:p>
            <a:p>
              <a:pPr marL="266700" lvl="0" indent="-266700"/>
              <a:endParaRPr lang="en-AU" sz="1100" dirty="0">
                <a:latin typeface="Arial" panose="020B0604020202020204" pitchFamily="34" charset="0"/>
                <a:cs typeface="Arial" panose="020B0604020202020204" pitchFamily="34" charset="0"/>
              </a:endParaRPr>
            </a:p>
            <a:p>
              <a:pPr marL="266700" lvl="0" indent="-266700"/>
              <a:r>
                <a:rPr lang="en-AU" sz="1100" dirty="0">
                  <a:latin typeface="Arial" panose="020B0604020202020204" pitchFamily="34" charset="0"/>
                  <a:cs typeface="Arial" panose="020B0604020202020204" pitchFamily="34" charset="0"/>
                </a:rPr>
                <a:t>D2 	A repository framework for sharing learning objects that is implemented on a UTAS LOR</a:t>
              </a:r>
            </a:p>
            <a:p>
              <a:r>
                <a:rPr lang="en-AU" sz="1100" b="1" dirty="0">
                  <a:latin typeface="Arial" panose="020B0604020202020204" pitchFamily="34" charset="0"/>
                  <a:cs typeface="Arial" panose="020B0604020202020204" pitchFamily="34" charset="0"/>
                </a:rPr>
                <a:t> </a:t>
              </a:r>
              <a:endParaRPr lang="en-AU" sz="1100" dirty="0">
                <a:latin typeface="Arial" panose="020B0604020202020204" pitchFamily="34" charset="0"/>
                <a:cs typeface="Arial" panose="020B0604020202020204" pitchFamily="34" charset="0"/>
              </a:endParaRPr>
            </a:p>
            <a:p>
              <a:endParaRPr lang="en-AU" sz="1100" dirty="0">
                <a:latin typeface="Arial" panose="020B0604020202020204" pitchFamily="34" charset="0"/>
                <a:cs typeface="Arial" panose="020B0604020202020204" pitchFamily="34" charset="0"/>
              </a:endParaRPr>
            </a:p>
          </p:txBody>
        </p:sp>
      </p:grpSp>
      <p:grpSp>
        <p:nvGrpSpPr>
          <p:cNvPr id="19" name="Group 18"/>
          <p:cNvGrpSpPr/>
          <p:nvPr/>
        </p:nvGrpSpPr>
        <p:grpSpPr>
          <a:xfrm>
            <a:off x="3347864" y="1484784"/>
            <a:ext cx="2546768" cy="3909567"/>
            <a:chOff x="3484548" y="1536173"/>
            <a:chExt cx="2546768" cy="3909567"/>
          </a:xfrm>
        </p:grpSpPr>
        <p:sp>
          <p:nvSpPr>
            <p:cNvPr id="12" name="TextBox 8"/>
            <p:cNvSpPr txBox="1"/>
            <p:nvPr/>
          </p:nvSpPr>
          <p:spPr>
            <a:xfrm>
              <a:off x="3486055" y="1536173"/>
              <a:ext cx="2541600" cy="1108800"/>
            </a:xfrm>
            <a:prstGeom prst="rect">
              <a:avLst/>
            </a:prstGeom>
            <a:solidFill>
              <a:schemeClr val="accent4">
                <a:lumMod val="20000"/>
                <a:lumOff val="80000"/>
              </a:schemeClr>
            </a:solidFill>
            <a:ln>
              <a:solidFill>
                <a:schemeClr val="accent4">
                  <a:lumMod val="20000"/>
                  <a:lumOff val="80000"/>
                </a:schemeClr>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66700" indent="-266700"/>
              <a:r>
                <a:rPr lang="en-AU" sz="1100" b="1" dirty="0">
                  <a:latin typeface="Arial" panose="020B0604020202020204" pitchFamily="34" charset="0"/>
                  <a:cs typeface="Arial" panose="020B0604020202020204" pitchFamily="34" charset="0"/>
                </a:rPr>
                <a:t>G2	Develop the capacity for our academics to enhance curriculum offerings and meet Teaching Performance Expectations</a:t>
              </a:r>
              <a:endParaRPr lang="en-AU" sz="1100" dirty="0">
                <a:latin typeface="Arial" panose="020B0604020202020204" pitchFamily="34" charset="0"/>
                <a:cs typeface="Arial" panose="020B0604020202020204" pitchFamily="34" charset="0"/>
              </a:endParaRPr>
            </a:p>
          </p:txBody>
        </p:sp>
        <p:sp>
          <p:nvSpPr>
            <p:cNvPr id="17" name="TextBox 8"/>
            <p:cNvSpPr txBox="1"/>
            <p:nvPr/>
          </p:nvSpPr>
          <p:spPr>
            <a:xfrm>
              <a:off x="3484548" y="2644973"/>
              <a:ext cx="2546768" cy="2800767"/>
            </a:xfrm>
            <a:prstGeom prst="rect">
              <a:avLst/>
            </a:prstGeom>
            <a:noFill/>
            <a:ln>
              <a:solidFill>
                <a:schemeClr val="accent4">
                  <a:lumMod val="20000"/>
                  <a:lumOff val="80000"/>
                </a:schemeClr>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66700" lvl="0" indent="-266700"/>
              <a:r>
                <a:rPr lang="en-AU" sz="1100" dirty="0">
                  <a:latin typeface="Arial" panose="020B0604020202020204" pitchFamily="34" charset="0"/>
                  <a:cs typeface="Arial" panose="020B0604020202020204" pitchFamily="34" charset="0"/>
                </a:rPr>
                <a:t>D3	A document containing some guiding principles  on how sharing learning resources through the UTAS LOR can contribute to TPEs.</a:t>
              </a:r>
            </a:p>
            <a:p>
              <a:pPr marL="266700" lvl="0" indent="-266700"/>
              <a:endParaRPr lang="en-AU" sz="1100" dirty="0">
                <a:latin typeface="Arial" panose="020B0604020202020204" pitchFamily="34" charset="0"/>
                <a:cs typeface="Arial" panose="020B0604020202020204" pitchFamily="34" charset="0"/>
              </a:endParaRPr>
            </a:p>
            <a:p>
              <a:pPr marL="266700" lvl="0" indent="-266700"/>
              <a:r>
                <a:rPr lang="en-AU" sz="1100" dirty="0">
                  <a:latin typeface="Arial" panose="020B0604020202020204" pitchFamily="34" charset="0"/>
                  <a:cs typeface="Arial" panose="020B0604020202020204" pitchFamily="34" charset="0"/>
                </a:rPr>
                <a:t>D4	A practical guide on how using the LOR to share learning objects can enhance curriculum offerings at UTAS.</a:t>
              </a:r>
            </a:p>
            <a:p>
              <a:pPr marL="266700" lvl="0" indent="-266700"/>
              <a:endParaRPr lang="en-AU" sz="1100" dirty="0">
                <a:latin typeface="Arial" panose="020B0604020202020204" pitchFamily="34" charset="0"/>
                <a:cs typeface="Arial" panose="020B0604020202020204" pitchFamily="34" charset="0"/>
              </a:endParaRPr>
            </a:p>
            <a:p>
              <a:pPr marL="266700" lvl="0" indent="-266700"/>
              <a:r>
                <a:rPr lang="en-AU" sz="1100" dirty="0">
                  <a:latin typeface="Arial" panose="020B0604020202020204" pitchFamily="34" charset="0"/>
                  <a:cs typeface="Arial" panose="020B0604020202020204" pitchFamily="34" charset="0"/>
                </a:rPr>
                <a:t>D5	Develop and deliver a series of workshops with Repository Champions to engage the broader university community. </a:t>
              </a:r>
              <a:r>
                <a:rPr lang="en-AU" sz="1100" b="1" dirty="0">
                  <a:latin typeface="Arial" panose="020B0604020202020204" pitchFamily="34" charset="0"/>
                  <a:cs typeface="Arial" panose="020B0604020202020204" pitchFamily="34" charset="0"/>
                </a:rPr>
                <a:t> </a:t>
              </a:r>
              <a:endParaRPr lang="en-AU" sz="1100" dirty="0">
                <a:latin typeface="Arial" panose="020B0604020202020204" pitchFamily="34" charset="0"/>
                <a:cs typeface="Arial" panose="020B0604020202020204" pitchFamily="34" charset="0"/>
              </a:endParaRPr>
            </a:p>
            <a:p>
              <a:endParaRPr lang="en-AU" sz="1100" dirty="0"/>
            </a:p>
          </p:txBody>
        </p:sp>
      </p:grpSp>
      <p:grpSp>
        <p:nvGrpSpPr>
          <p:cNvPr id="21" name="Group 20"/>
          <p:cNvGrpSpPr/>
          <p:nvPr/>
        </p:nvGrpSpPr>
        <p:grpSpPr>
          <a:xfrm>
            <a:off x="5935427" y="1484784"/>
            <a:ext cx="2546768" cy="2555350"/>
            <a:chOff x="6072111" y="1536173"/>
            <a:chExt cx="2546768" cy="2555350"/>
          </a:xfrm>
        </p:grpSpPr>
        <p:sp>
          <p:nvSpPr>
            <p:cNvPr id="13" name="TextBox 9"/>
            <p:cNvSpPr txBox="1"/>
            <p:nvPr/>
          </p:nvSpPr>
          <p:spPr>
            <a:xfrm>
              <a:off x="6077279" y="1536173"/>
              <a:ext cx="2541600" cy="1108800"/>
            </a:xfrm>
            <a:prstGeom prst="rect">
              <a:avLst/>
            </a:prstGeom>
            <a:solidFill>
              <a:schemeClr val="accent4">
                <a:lumMod val="20000"/>
                <a:lumOff val="80000"/>
              </a:schemeClr>
            </a:solidFill>
            <a:ln>
              <a:solidFill>
                <a:schemeClr val="accent4">
                  <a:lumMod val="20000"/>
                  <a:lumOff val="80000"/>
                </a:schemeClr>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66700" indent="-266700"/>
              <a:r>
                <a:rPr lang="en-AU" sz="1100" b="1" dirty="0">
                  <a:latin typeface="Arial" panose="020B0604020202020204" pitchFamily="34" charset="0"/>
                  <a:cs typeface="Arial" panose="020B0604020202020204" pitchFamily="34" charset="0"/>
                </a:rPr>
                <a:t>G3	Realise the benefits of sharing our teaching practices with the world</a:t>
              </a:r>
              <a:endParaRPr lang="en-AU" sz="1100" dirty="0">
                <a:latin typeface="Arial" panose="020B0604020202020204" pitchFamily="34" charset="0"/>
                <a:cs typeface="Arial" panose="020B0604020202020204" pitchFamily="34" charset="0"/>
              </a:endParaRPr>
            </a:p>
          </p:txBody>
        </p:sp>
        <p:sp>
          <p:nvSpPr>
            <p:cNvPr id="18" name="TextBox 9"/>
            <p:cNvSpPr txBox="1"/>
            <p:nvPr/>
          </p:nvSpPr>
          <p:spPr>
            <a:xfrm>
              <a:off x="6072111" y="2644973"/>
              <a:ext cx="2541600" cy="1446550"/>
            </a:xfrm>
            <a:prstGeom prst="rect">
              <a:avLst/>
            </a:prstGeom>
            <a:noFill/>
            <a:ln>
              <a:solidFill>
                <a:schemeClr val="accent4">
                  <a:lumMod val="20000"/>
                  <a:lumOff val="80000"/>
                </a:schemeClr>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66700" indent="-266700"/>
              <a:r>
                <a:rPr lang="en-AU" sz="1100" dirty="0">
                  <a:latin typeface="Arial" panose="020B0604020202020204" pitchFamily="34" charset="0"/>
                  <a:cs typeface="Arial" panose="020B0604020202020204" pitchFamily="34" charset="0"/>
                </a:rPr>
                <a:t>D6	A resource discovery framework that integrates with existing UTAS repositories exposing selected high quality UTAS learning resources to the world.</a:t>
              </a:r>
            </a:p>
            <a:p>
              <a:endParaRPr lang="en-AU" sz="1100" dirty="0"/>
            </a:p>
          </p:txBody>
        </p:sp>
      </p:gr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6256" y="5563738"/>
            <a:ext cx="2134401" cy="757417"/>
          </a:xfrm>
          <a:prstGeom prst="rect">
            <a:avLst/>
          </a:prstGeom>
        </p:spPr>
      </p:pic>
    </p:spTree>
    <p:extLst>
      <p:ext uri="{BB962C8B-B14F-4D97-AF65-F5344CB8AC3E}">
        <p14:creationId xmlns:p14="http://schemas.microsoft.com/office/powerpoint/2010/main" val="3847108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7"/>
          <p:cNvSpPr>
            <a:spLocks noGrp="1"/>
          </p:cNvSpPr>
          <p:nvPr>
            <p:ph type="ftr" sz="quarter" idx="15"/>
          </p:nvPr>
        </p:nvSpPr>
        <p:spPr/>
        <p:txBody>
          <a:bodyPr/>
          <a:lstStyle/>
          <a:p>
            <a:r>
              <a:rPr lang="en-GB" dirty="0"/>
              <a:t>Tasmanian Institute of learning and teaching</a:t>
            </a:r>
            <a:endParaRPr lang="en-AU" dirty="0"/>
          </a:p>
        </p:txBody>
      </p:sp>
      <p:sp>
        <p:nvSpPr>
          <p:cNvPr id="9" name="Slide Number Placeholder 8"/>
          <p:cNvSpPr>
            <a:spLocks noGrp="1"/>
          </p:cNvSpPr>
          <p:nvPr>
            <p:ph type="sldNum" sz="quarter" idx="16"/>
          </p:nvPr>
        </p:nvSpPr>
        <p:spPr>
          <a:xfrm>
            <a:off x="8100393" y="6525343"/>
            <a:ext cx="503608" cy="205009"/>
          </a:xfrm>
        </p:spPr>
        <p:txBody>
          <a:bodyPr/>
          <a:lstStyle/>
          <a:p>
            <a:fld id="{1DEBBDC7-4A1B-43E6-8DA6-58148E08E8A6}" type="slidenum">
              <a:rPr lang="en-AU" smtClean="0"/>
              <a:pPr/>
              <a:t>4</a:t>
            </a:fld>
            <a:endParaRPr lang="en-AU" dirty="0"/>
          </a:p>
        </p:txBody>
      </p:sp>
      <p:sp>
        <p:nvSpPr>
          <p:cNvPr id="20" name="Title 19"/>
          <p:cNvSpPr>
            <a:spLocks noGrp="1"/>
          </p:cNvSpPr>
          <p:nvPr>
            <p:ph type="title"/>
          </p:nvPr>
        </p:nvSpPr>
        <p:spPr/>
        <p:txBody>
          <a:bodyPr/>
          <a:lstStyle/>
          <a:p>
            <a:r>
              <a:rPr lang="en-AU" dirty="0"/>
              <a:t>Deliverable 1</a:t>
            </a:r>
            <a:r>
              <a:rPr lang="en-AU" b="0" dirty="0"/>
              <a:t> | </a:t>
            </a:r>
            <a:r>
              <a:rPr lang="en-AU" b="0" dirty="0" err="1"/>
              <a:t>CoP</a:t>
            </a:r>
            <a:endParaRPr lang="en-AU" dirty="0"/>
          </a:p>
        </p:txBody>
      </p:sp>
      <p:sp>
        <p:nvSpPr>
          <p:cNvPr id="2" name="TextBox 1"/>
          <p:cNvSpPr txBox="1"/>
          <p:nvPr/>
        </p:nvSpPr>
        <p:spPr>
          <a:xfrm>
            <a:off x="900000" y="1412776"/>
            <a:ext cx="7704001" cy="4524315"/>
          </a:xfrm>
          <a:prstGeom prst="rect">
            <a:avLst/>
          </a:prstGeom>
          <a:noFill/>
        </p:spPr>
        <p:txBody>
          <a:bodyPr wrap="square" rtlCol="0">
            <a:spAutoFit/>
          </a:bodyPr>
          <a:lstStyle/>
          <a:p>
            <a:r>
              <a:rPr lang="en-AU" dirty="0"/>
              <a:t>Establishing a community of practice for the sharing of learning resources through the UTAS LOR within each Faculty proved difficult.</a:t>
            </a:r>
          </a:p>
          <a:p>
            <a:endParaRPr lang="en-AU" dirty="0"/>
          </a:p>
          <a:p>
            <a:pPr marL="285750" indent="-285750">
              <a:buFont typeface="Arial" panose="020B0604020202020204" pitchFamily="34" charset="0"/>
              <a:buChar char="•"/>
            </a:pPr>
            <a:r>
              <a:rPr lang="en-AU" dirty="0"/>
              <a:t>Heavy workload was a problem identified by all champions as a barrier to their further engagement in the project. As a result, there was minimum contribution to the repository during the life of this project.</a:t>
            </a:r>
          </a:p>
          <a:p>
            <a:endParaRPr lang="en-AU" dirty="0"/>
          </a:p>
          <a:p>
            <a:pPr marL="285750" indent="-285750">
              <a:buFont typeface="Arial" panose="020B0604020202020204" pitchFamily="34" charset="0"/>
              <a:buChar char="•"/>
            </a:pPr>
            <a:r>
              <a:rPr lang="en-AU" dirty="0"/>
              <a:t>The fact that the project team couldn’t guarantee continued support for the developed repository service after the completion of the project was an issue for some champions. It made it difficult to justify the effort involved in contributing to the scale they would have liked. </a:t>
            </a:r>
          </a:p>
          <a:p>
            <a:pPr marL="285750" indent="-285750">
              <a:buFont typeface="Arial" panose="020B0604020202020204" pitchFamily="34" charset="0"/>
              <a:buChar char="•"/>
            </a:pPr>
            <a:endParaRPr lang="en-AU" dirty="0"/>
          </a:p>
          <a:p>
            <a:pPr marL="285750" indent="-285750">
              <a:buFont typeface="Arial" panose="020B0604020202020204" pitchFamily="34" charset="0"/>
              <a:buChar char="•"/>
            </a:pPr>
            <a:r>
              <a:rPr lang="en-AU" dirty="0"/>
              <a:t>A majority of champions discussed that they would have liked to contribute many cross-disciplinary teaching modules for sharing across Schools and beyond UTAS.</a:t>
            </a:r>
          </a:p>
          <a:p>
            <a:endParaRPr lang="en-AU"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76256" y="5563738"/>
            <a:ext cx="2134401" cy="757417"/>
          </a:xfrm>
          <a:prstGeom prst="rect">
            <a:avLst/>
          </a:prstGeom>
        </p:spPr>
      </p:pic>
    </p:spTree>
    <p:extLst>
      <p:ext uri="{BB962C8B-B14F-4D97-AF65-F5344CB8AC3E}">
        <p14:creationId xmlns:p14="http://schemas.microsoft.com/office/powerpoint/2010/main" val="29546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7"/>
          <p:cNvSpPr>
            <a:spLocks noGrp="1"/>
          </p:cNvSpPr>
          <p:nvPr>
            <p:ph type="ftr" sz="quarter" idx="15"/>
          </p:nvPr>
        </p:nvSpPr>
        <p:spPr/>
        <p:txBody>
          <a:bodyPr/>
          <a:lstStyle/>
          <a:p>
            <a:r>
              <a:rPr lang="en-GB" dirty="0"/>
              <a:t>Tasmanian Institute of learning and teaching</a:t>
            </a:r>
            <a:endParaRPr lang="en-AU" dirty="0"/>
          </a:p>
        </p:txBody>
      </p:sp>
      <p:sp>
        <p:nvSpPr>
          <p:cNvPr id="9" name="Slide Number Placeholder 8"/>
          <p:cNvSpPr>
            <a:spLocks noGrp="1"/>
          </p:cNvSpPr>
          <p:nvPr>
            <p:ph type="sldNum" sz="quarter" idx="16"/>
          </p:nvPr>
        </p:nvSpPr>
        <p:spPr>
          <a:xfrm>
            <a:off x="8100393" y="6525343"/>
            <a:ext cx="503608" cy="205009"/>
          </a:xfrm>
        </p:spPr>
        <p:txBody>
          <a:bodyPr/>
          <a:lstStyle/>
          <a:p>
            <a:fld id="{1DEBBDC7-4A1B-43E6-8DA6-58148E08E8A6}" type="slidenum">
              <a:rPr lang="en-AU" smtClean="0"/>
              <a:pPr/>
              <a:t>5</a:t>
            </a:fld>
            <a:endParaRPr lang="en-AU" dirty="0"/>
          </a:p>
        </p:txBody>
      </p:sp>
      <p:sp>
        <p:nvSpPr>
          <p:cNvPr id="20" name="Title 19"/>
          <p:cNvSpPr>
            <a:spLocks noGrp="1"/>
          </p:cNvSpPr>
          <p:nvPr>
            <p:ph type="title"/>
          </p:nvPr>
        </p:nvSpPr>
        <p:spPr/>
        <p:txBody>
          <a:bodyPr/>
          <a:lstStyle/>
          <a:p>
            <a:r>
              <a:rPr lang="en-AU" dirty="0"/>
              <a:t>Deliverable 2</a:t>
            </a:r>
            <a:r>
              <a:rPr lang="en-AU" b="0" dirty="0"/>
              <a:t> | Repository Framework</a:t>
            </a:r>
            <a:endParaRPr lang="en-AU"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0301" y="1556792"/>
            <a:ext cx="7873700" cy="3966012"/>
          </a:xfrm>
          <a:prstGeom prst="rect">
            <a:avLst/>
          </a:prstGeom>
          <a:ln>
            <a:solidFill>
              <a:schemeClr val="bg1">
                <a:lumMod val="75000"/>
              </a:schemeClr>
            </a:solidFill>
          </a:ln>
        </p:spPr>
      </p:pic>
    </p:spTree>
    <p:extLst>
      <p:ext uri="{BB962C8B-B14F-4D97-AF65-F5344CB8AC3E}">
        <p14:creationId xmlns:p14="http://schemas.microsoft.com/office/powerpoint/2010/main" val="2033232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7"/>
          <p:cNvSpPr>
            <a:spLocks noGrp="1"/>
          </p:cNvSpPr>
          <p:nvPr>
            <p:ph type="ftr" sz="quarter" idx="15"/>
          </p:nvPr>
        </p:nvSpPr>
        <p:spPr/>
        <p:txBody>
          <a:bodyPr/>
          <a:lstStyle/>
          <a:p>
            <a:r>
              <a:rPr lang="en-GB" dirty="0"/>
              <a:t>Tasmanian Institute of learning and teaching</a:t>
            </a:r>
            <a:endParaRPr lang="en-AU" dirty="0"/>
          </a:p>
        </p:txBody>
      </p:sp>
      <p:sp>
        <p:nvSpPr>
          <p:cNvPr id="9" name="Slide Number Placeholder 8"/>
          <p:cNvSpPr>
            <a:spLocks noGrp="1"/>
          </p:cNvSpPr>
          <p:nvPr>
            <p:ph type="sldNum" sz="quarter" idx="16"/>
          </p:nvPr>
        </p:nvSpPr>
        <p:spPr>
          <a:xfrm>
            <a:off x="8100393" y="6525343"/>
            <a:ext cx="503608" cy="205009"/>
          </a:xfrm>
        </p:spPr>
        <p:txBody>
          <a:bodyPr/>
          <a:lstStyle/>
          <a:p>
            <a:fld id="{1DEBBDC7-4A1B-43E6-8DA6-58148E08E8A6}" type="slidenum">
              <a:rPr lang="en-AU" smtClean="0"/>
              <a:pPr/>
              <a:t>6</a:t>
            </a:fld>
            <a:endParaRPr lang="en-AU" dirty="0"/>
          </a:p>
        </p:txBody>
      </p:sp>
      <p:sp>
        <p:nvSpPr>
          <p:cNvPr id="20" name="Title 19"/>
          <p:cNvSpPr>
            <a:spLocks noGrp="1"/>
          </p:cNvSpPr>
          <p:nvPr>
            <p:ph type="title"/>
          </p:nvPr>
        </p:nvSpPr>
        <p:spPr>
          <a:xfrm>
            <a:off x="900000" y="539999"/>
            <a:ext cx="6768344" cy="720000"/>
          </a:xfrm>
        </p:spPr>
        <p:txBody>
          <a:bodyPr/>
          <a:lstStyle/>
          <a:p>
            <a:r>
              <a:rPr lang="en-AU" dirty="0"/>
              <a:t>Deliverable 2 </a:t>
            </a:r>
            <a:r>
              <a:rPr lang="en-AU" b="0" dirty="0"/>
              <a:t>| </a:t>
            </a:r>
            <a:r>
              <a:rPr lang="en-AU" b="0" dirty="0"/>
              <a:t>R</a:t>
            </a:r>
            <a:r>
              <a:rPr lang="en-AU" b="0" dirty="0" smtClean="0"/>
              <a:t>epository Framework</a:t>
            </a:r>
            <a:r>
              <a:rPr lang="en-AU" dirty="0"/>
              <a:t/>
            </a:r>
            <a:br>
              <a:rPr lang="en-AU" dirty="0"/>
            </a:br>
            <a:endParaRPr lang="en-AU" b="0" dirty="0"/>
          </a:p>
        </p:txBody>
      </p:sp>
      <p:sp>
        <p:nvSpPr>
          <p:cNvPr id="4" name="TextBox 3"/>
          <p:cNvSpPr txBox="1"/>
          <p:nvPr/>
        </p:nvSpPr>
        <p:spPr>
          <a:xfrm>
            <a:off x="899999" y="1916832"/>
            <a:ext cx="7704001" cy="2862322"/>
          </a:xfrm>
          <a:prstGeom prst="rect">
            <a:avLst/>
          </a:prstGeom>
          <a:noFill/>
        </p:spPr>
        <p:txBody>
          <a:bodyPr wrap="square" rtlCol="0">
            <a:spAutoFit/>
          </a:bodyPr>
          <a:lstStyle/>
          <a:p>
            <a:pPr marL="285750" indent="-285750">
              <a:buFont typeface="Arial" panose="020B0604020202020204" pitchFamily="34" charset="0"/>
              <a:buChar char="•"/>
            </a:pPr>
            <a:r>
              <a:rPr lang="en-AU" dirty="0"/>
              <a:t>Extensive research and development was undertaken in developing a repository framework that met the needs of repository users.</a:t>
            </a:r>
          </a:p>
          <a:p>
            <a:pPr marL="285750" indent="-285750">
              <a:buFont typeface="Arial" panose="020B0604020202020204" pitchFamily="34" charset="0"/>
              <a:buChar char="•"/>
            </a:pPr>
            <a:endParaRPr lang="en-AU" dirty="0"/>
          </a:p>
          <a:p>
            <a:pPr marL="285750" indent="-285750">
              <a:buFont typeface="Arial" panose="020B0604020202020204" pitchFamily="34" charset="0"/>
              <a:buChar char="•"/>
            </a:pPr>
            <a:r>
              <a:rPr lang="en-AU" dirty="0"/>
              <a:t>Formative evaluation of the project led to metadata schema refinements to licensing and relational metadata elements as well as the insertion of elements relating to subject, peer review, and learning outcomes.</a:t>
            </a:r>
          </a:p>
          <a:p>
            <a:pPr marL="285750" indent="-285750">
              <a:buFont typeface="Arial" panose="020B0604020202020204" pitchFamily="34" charset="0"/>
              <a:buChar char="•"/>
            </a:pPr>
            <a:endParaRPr lang="en-AU" dirty="0"/>
          </a:p>
          <a:p>
            <a:pPr marL="285750" indent="-285750">
              <a:buFont typeface="Arial" panose="020B0604020202020204" pitchFamily="34" charset="0"/>
              <a:buChar char="•"/>
            </a:pPr>
            <a:r>
              <a:rPr lang="en-AU" dirty="0"/>
              <a:t>Usability testing was performed by a set of participants who have never used the repository before. </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76256" y="5563738"/>
            <a:ext cx="2134401" cy="757417"/>
          </a:xfrm>
          <a:prstGeom prst="rect">
            <a:avLst/>
          </a:prstGeom>
        </p:spPr>
      </p:pic>
    </p:spTree>
    <p:extLst>
      <p:ext uri="{BB962C8B-B14F-4D97-AF65-F5344CB8AC3E}">
        <p14:creationId xmlns:p14="http://schemas.microsoft.com/office/powerpoint/2010/main" val="4219968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7"/>
          <p:cNvSpPr>
            <a:spLocks noGrp="1"/>
          </p:cNvSpPr>
          <p:nvPr>
            <p:ph type="ftr" sz="quarter" idx="15"/>
          </p:nvPr>
        </p:nvSpPr>
        <p:spPr/>
        <p:txBody>
          <a:bodyPr/>
          <a:lstStyle/>
          <a:p>
            <a:r>
              <a:rPr lang="en-GB" dirty="0"/>
              <a:t>Tasmanian Institute of learning and teaching</a:t>
            </a:r>
            <a:endParaRPr lang="en-AU" dirty="0"/>
          </a:p>
        </p:txBody>
      </p:sp>
      <p:sp>
        <p:nvSpPr>
          <p:cNvPr id="9" name="Slide Number Placeholder 8"/>
          <p:cNvSpPr>
            <a:spLocks noGrp="1"/>
          </p:cNvSpPr>
          <p:nvPr>
            <p:ph type="sldNum" sz="quarter" idx="16"/>
          </p:nvPr>
        </p:nvSpPr>
        <p:spPr>
          <a:xfrm>
            <a:off x="8100393" y="6525343"/>
            <a:ext cx="503608" cy="205009"/>
          </a:xfrm>
        </p:spPr>
        <p:txBody>
          <a:bodyPr/>
          <a:lstStyle/>
          <a:p>
            <a:fld id="{1DEBBDC7-4A1B-43E6-8DA6-58148E08E8A6}" type="slidenum">
              <a:rPr lang="en-AU" smtClean="0"/>
              <a:pPr/>
              <a:t>7</a:t>
            </a:fld>
            <a:endParaRPr lang="en-AU" dirty="0"/>
          </a:p>
        </p:txBody>
      </p:sp>
      <p:sp>
        <p:nvSpPr>
          <p:cNvPr id="20" name="Title 19"/>
          <p:cNvSpPr>
            <a:spLocks noGrp="1"/>
          </p:cNvSpPr>
          <p:nvPr>
            <p:ph type="title"/>
          </p:nvPr>
        </p:nvSpPr>
        <p:spPr>
          <a:xfrm>
            <a:off x="900000" y="539999"/>
            <a:ext cx="6768344" cy="720000"/>
          </a:xfrm>
        </p:spPr>
        <p:txBody>
          <a:bodyPr/>
          <a:lstStyle/>
          <a:p>
            <a:r>
              <a:rPr lang="en-AU" dirty="0"/>
              <a:t>Deliverable 2 </a:t>
            </a:r>
            <a:r>
              <a:rPr lang="en-AU" b="0" dirty="0"/>
              <a:t>| </a:t>
            </a:r>
            <a:r>
              <a:rPr lang="en-AU" b="0" dirty="0"/>
              <a:t>Repository Framework</a:t>
            </a:r>
            <a:r>
              <a:rPr lang="en-AU" dirty="0"/>
              <a:t/>
            </a:r>
            <a:br>
              <a:rPr lang="en-AU" dirty="0"/>
            </a:br>
            <a:endParaRPr lang="en-AU" b="0" dirty="0"/>
          </a:p>
        </p:txBody>
      </p:sp>
      <p:sp>
        <p:nvSpPr>
          <p:cNvPr id="4" name="TextBox 3"/>
          <p:cNvSpPr txBox="1"/>
          <p:nvPr/>
        </p:nvSpPr>
        <p:spPr>
          <a:xfrm>
            <a:off x="899999" y="1916832"/>
            <a:ext cx="7704001" cy="2585323"/>
          </a:xfrm>
          <a:prstGeom prst="rect">
            <a:avLst/>
          </a:prstGeom>
          <a:noFill/>
        </p:spPr>
        <p:txBody>
          <a:bodyPr wrap="square" rtlCol="0">
            <a:spAutoFit/>
          </a:bodyPr>
          <a:lstStyle/>
          <a:p>
            <a:r>
              <a:rPr lang="en-AU" dirty="0"/>
              <a:t>Issues and lessons learned:</a:t>
            </a:r>
          </a:p>
          <a:p>
            <a:endParaRPr lang="en-AU" dirty="0"/>
          </a:p>
          <a:p>
            <a:pPr marL="285750" indent="-285750">
              <a:buFont typeface="Arial" panose="020B0604020202020204" pitchFamily="34" charset="0"/>
              <a:buChar char="•"/>
            </a:pPr>
            <a:r>
              <a:rPr lang="en-AU" dirty="0"/>
              <a:t>The repository’s functionality did not allow for the peer review process to be conducted within the repository. This led the project team to provide an alternative solution (this will be discussed under Deliverable Three)</a:t>
            </a:r>
          </a:p>
          <a:p>
            <a:pPr marL="285750" indent="-285750">
              <a:buFont typeface="Arial" panose="020B0604020202020204" pitchFamily="34" charset="0"/>
              <a:buChar char="•"/>
            </a:pPr>
            <a:endParaRPr lang="en-AU" dirty="0"/>
          </a:p>
          <a:p>
            <a:pPr marL="285750" indent="-285750">
              <a:buFont typeface="Arial" panose="020B0604020202020204" pitchFamily="34" charset="0"/>
              <a:buChar char="•"/>
            </a:pPr>
            <a:r>
              <a:rPr lang="en-AU" dirty="0"/>
              <a:t>The project team were unable to resolve a search issue with the repository</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76256" y="5563738"/>
            <a:ext cx="2134401" cy="757417"/>
          </a:xfrm>
          <a:prstGeom prst="rect">
            <a:avLst/>
          </a:prstGeom>
        </p:spPr>
      </p:pic>
    </p:spTree>
    <p:extLst>
      <p:ext uri="{BB962C8B-B14F-4D97-AF65-F5344CB8AC3E}">
        <p14:creationId xmlns:p14="http://schemas.microsoft.com/office/powerpoint/2010/main" val="4248489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7"/>
          <p:cNvSpPr>
            <a:spLocks noGrp="1"/>
          </p:cNvSpPr>
          <p:nvPr>
            <p:ph type="ftr" sz="quarter" idx="15"/>
          </p:nvPr>
        </p:nvSpPr>
        <p:spPr/>
        <p:txBody>
          <a:bodyPr/>
          <a:lstStyle/>
          <a:p>
            <a:r>
              <a:rPr lang="en-GB" dirty="0"/>
              <a:t>Tasmanian Institute of learning and teaching</a:t>
            </a:r>
            <a:endParaRPr lang="en-AU" dirty="0"/>
          </a:p>
        </p:txBody>
      </p:sp>
      <p:sp>
        <p:nvSpPr>
          <p:cNvPr id="9" name="Slide Number Placeholder 8"/>
          <p:cNvSpPr>
            <a:spLocks noGrp="1"/>
          </p:cNvSpPr>
          <p:nvPr>
            <p:ph type="sldNum" sz="quarter" idx="16"/>
          </p:nvPr>
        </p:nvSpPr>
        <p:spPr>
          <a:xfrm>
            <a:off x="8100393" y="6525343"/>
            <a:ext cx="503608" cy="205009"/>
          </a:xfrm>
        </p:spPr>
        <p:txBody>
          <a:bodyPr/>
          <a:lstStyle/>
          <a:p>
            <a:fld id="{1DEBBDC7-4A1B-43E6-8DA6-58148E08E8A6}" type="slidenum">
              <a:rPr lang="en-AU" smtClean="0"/>
              <a:pPr/>
              <a:t>8</a:t>
            </a:fld>
            <a:endParaRPr lang="en-AU" dirty="0"/>
          </a:p>
        </p:txBody>
      </p:sp>
      <p:sp>
        <p:nvSpPr>
          <p:cNvPr id="20" name="Title 19"/>
          <p:cNvSpPr>
            <a:spLocks noGrp="1"/>
          </p:cNvSpPr>
          <p:nvPr>
            <p:ph type="title"/>
          </p:nvPr>
        </p:nvSpPr>
        <p:spPr/>
        <p:txBody>
          <a:bodyPr/>
          <a:lstStyle/>
          <a:p>
            <a:r>
              <a:rPr lang="en-AU" dirty="0"/>
              <a:t>Deliverable 3 </a:t>
            </a:r>
            <a:r>
              <a:rPr lang="en-AU" b="0" dirty="0"/>
              <a:t>| Peer review</a:t>
            </a:r>
          </a:p>
        </p:txBody>
      </p:sp>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b="26309"/>
          <a:stretch/>
        </p:blipFill>
        <p:spPr>
          <a:xfrm>
            <a:off x="1418158" y="1052736"/>
            <a:ext cx="6569898" cy="4824536"/>
          </a:xfrm>
          <a:prstGeom prst="rect">
            <a:avLst/>
          </a:prstGeom>
          <a:noFill/>
          <a:ln>
            <a:solidFill>
              <a:schemeClr val="bg1">
                <a:lumMod val="75000"/>
              </a:schemeClr>
            </a:solidFill>
          </a:ln>
          <a:effectLst/>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03426" y="5418530"/>
            <a:ext cx="4600575" cy="695325"/>
          </a:xfrm>
          <a:prstGeom prst="rect">
            <a:avLst/>
          </a:prstGeom>
          <a:ln>
            <a:solidFill>
              <a:schemeClr val="bg1">
                <a:lumMod val="75000"/>
              </a:schemeClr>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4017975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7"/>
          <p:cNvSpPr>
            <a:spLocks noGrp="1"/>
          </p:cNvSpPr>
          <p:nvPr>
            <p:ph type="ftr" sz="quarter" idx="15"/>
          </p:nvPr>
        </p:nvSpPr>
        <p:spPr/>
        <p:txBody>
          <a:bodyPr/>
          <a:lstStyle/>
          <a:p>
            <a:r>
              <a:rPr lang="en-GB" dirty="0"/>
              <a:t>Tasmanian Institute of learning and teaching</a:t>
            </a:r>
            <a:endParaRPr lang="en-AU" dirty="0"/>
          </a:p>
        </p:txBody>
      </p:sp>
      <p:sp>
        <p:nvSpPr>
          <p:cNvPr id="9" name="Slide Number Placeholder 8"/>
          <p:cNvSpPr>
            <a:spLocks noGrp="1"/>
          </p:cNvSpPr>
          <p:nvPr>
            <p:ph type="sldNum" sz="quarter" idx="16"/>
          </p:nvPr>
        </p:nvSpPr>
        <p:spPr>
          <a:xfrm>
            <a:off x="8100393" y="6525343"/>
            <a:ext cx="503608" cy="205009"/>
          </a:xfrm>
        </p:spPr>
        <p:txBody>
          <a:bodyPr/>
          <a:lstStyle/>
          <a:p>
            <a:fld id="{1DEBBDC7-4A1B-43E6-8DA6-58148E08E8A6}" type="slidenum">
              <a:rPr lang="en-AU" smtClean="0"/>
              <a:pPr/>
              <a:t>9</a:t>
            </a:fld>
            <a:endParaRPr lang="en-AU" dirty="0"/>
          </a:p>
        </p:txBody>
      </p:sp>
      <p:sp>
        <p:nvSpPr>
          <p:cNvPr id="20" name="Title 19"/>
          <p:cNvSpPr>
            <a:spLocks noGrp="1"/>
          </p:cNvSpPr>
          <p:nvPr>
            <p:ph type="title"/>
          </p:nvPr>
        </p:nvSpPr>
        <p:spPr/>
        <p:txBody>
          <a:bodyPr/>
          <a:lstStyle/>
          <a:p>
            <a:r>
              <a:rPr lang="en-AU" dirty="0"/>
              <a:t>Deliverable 3 </a:t>
            </a:r>
            <a:r>
              <a:rPr lang="en-AU" b="0" dirty="0"/>
              <a:t>| Peer review</a:t>
            </a:r>
          </a:p>
        </p:txBody>
      </p:sp>
      <p:sp>
        <p:nvSpPr>
          <p:cNvPr id="4" name="TextBox 3"/>
          <p:cNvSpPr txBox="1"/>
          <p:nvPr/>
        </p:nvSpPr>
        <p:spPr>
          <a:xfrm>
            <a:off x="900000" y="1772816"/>
            <a:ext cx="7200393" cy="3600400"/>
          </a:xfrm>
          <a:prstGeom prst="rect">
            <a:avLst/>
          </a:prstGeom>
          <a:noFill/>
        </p:spPr>
        <p:txBody>
          <a:bodyPr wrap="square" rtlCol="0">
            <a:normAutofit/>
          </a:bodyPr>
          <a:lstStyle/>
          <a:p>
            <a:pPr marL="285750" indent="-285750">
              <a:buFont typeface="Arial" panose="020B0604020202020204" pitchFamily="34" charset="0"/>
              <a:buChar char="•"/>
            </a:pPr>
            <a:r>
              <a:rPr lang="en-AU" dirty="0"/>
              <a:t>Integrated guidance was developed on how sharing learning resources could be recognised as TPEs.</a:t>
            </a:r>
          </a:p>
          <a:p>
            <a:pPr marL="285750" indent="-285750">
              <a:buFont typeface="Arial" panose="020B0604020202020204" pitchFamily="34" charset="0"/>
              <a:buChar char="•"/>
            </a:pPr>
            <a:r>
              <a:rPr lang="en-AU" dirty="0"/>
              <a:t>A system was developed enabling Peer Review of Learning Objects (</a:t>
            </a:r>
            <a:r>
              <a:rPr lang="en-AU" dirty="0" err="1"/>
              <a:t>PRoLO</a:t>
            </a:r>
            <a:r>
              <a:rPr lang="en-AU" dirty="0"/>
              <a:t>). </a:t>
            </a:r>
          </a:p>
          <a:p>
            <a:pPr marL="742950" lvl="1" indent="-285750">
              <a:buFont typeface="Arial" panose="020B0604020202020204" pitchFamily="34" charset="0"/>
              <a:buChar char="–"/>
            </a:pPr>
            <a:r>
              <a:rPr lang="en-AU" dirty="0" err="1"/>
              <a:t>PRoLO</a:t>
            </a:r>
            <a:r>
              <a:rPr lang="en-AU" dirty="0"/>
              <a:t> is a simple and automated process developed for this project to ensure accuracy, currency and quality of learning objects available in the repository. </a:t>
            </a:r>
          </a:p>
          <a:p>
            <a:pPr marL="742950" lvl="1" indent="-285750">
              <a:buFont typeface="Arial" panose="020B0604020202020204" pitchFamily="34" charset="0"/>
              <a:buChar char="–"/>
            </a:pPr>
            <a:r>
              <a:rPr lang="en-AU" dirty="0"/>
              <a:t>Using </a:t>
            </a:r>
            <a:r>
              <a:rPr lang="en-AU" dirty="0" err="1"/>
              <a:t>PRoLO</a:t>
            </a:r>
            <a:r>
              <a:rPr lang="en-AU" dirty="0"/>
              <a:t>, resource creators can collect evidence that could be used towards their TPEs. </a:t>
            </a:r>
          </a:p>
          <a:p>
            <a:pPr marL="742950" lvl="1" indent="-285750">
              <a:buFont typeface="Arial" panose="020B0604020202020204" pitchFamily="34" charset="0"/>
              <a:buChar char="–"/>
            </a:pPr>
            <a:r>
              <a:rPr lang="en-AU" dirty="0"/>
              <a:t>Participants found this feature of the repository innovative and attractive.</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76256" y="5563738"/>
            <a:ext cx="2134401" cy="757417"/>
          </a:xfrm>
          <a:prstGeom prst="rect">
            <a:avLst/>
          </a:prstGeom>
        </p:spPr>
      </p:pic>
    </p:spTree>
    <p:extLst>
      <p:ext uri="{BB962C8B-B14F-4D97-AF65-F5344CB8AC3E}">
        <p14:creationId xmlns:p14="http://schemas.microsoft.com/office/powerpoint/2010/main" val="114187756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e23b95e8d59c4934eca21fbbe8ee9aa451bdfe0"/>
</p:tagLst>
</file>

<file path=ppt/theme/theme1.xml><?xml version="1.0" encoding="utf-8"?>
<a:theme xmlns:a="http://schemas.openxmlformats.org/drawingml/2006/main" name="UTAS0015_PPT_Template_3">
  <a:themeElements>
    <a:clrScheme name="UTAS">
      <a:dk1>
        <a:sysClr val="windowText" lastClr="000000"/>
      </a:dk1>
      <a:lt1>
        <a:sysClr val="window" lastClr="FFFFFF"/>
      </a:lt1>
      <a:dk2>
        <a:srgbClr val="21333A"/>
      </a:dk2>
      <a:lt2>
        <a:srgbClr val="9C9197"/>
      </a:lt2>
      <a:accent1>
        <a:srgbClr val="E42313"/>
      </a:accent1>
      <a:accent2>
        <a:srgbClr val="004E50"/>
      </a:accent2>
      <a:accent3>
        <a:srgbClr val="0091AE"/>
      </a:accent3>
      <a:accent4>
        <a:srgbClr val="596AA8"/>
      </a:accent4>
      <a:accent5>
        <a:srgbClr val="008AC4"/>
      </a:accent5>
      <a:accent6>
        <a:srgbClr val="E3DAD1"/>
      </a:accent6>
      <a:hlink>
        <a:srgbClr val="000000"/>
      </a:hlink>
      <a:folHlink>
        <a:srgbClr val="000000"/>
      </a:folHlink>
    </a:clrScheme>
    <a:fontScheme name="UTAS">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echEx2015.potx" id="{606EA155-3360-4084-BF63-90B692B8DF85}" vid="{3AAA2FD0-7D35-4893-84B6-3821E854E74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Template>
  <TotalTime>5690</TotalTime>
  <Words>1115</Words>
  <Application>Microsoft Office PowerPoint</Application>
  <PresentationFormat>On-screen Show (4:3)</PresentationFormat>
  <Paragraphs>153</Paragraphs>
  <Slides>17</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4" baseType="lpstr">
      <vt:lpstr>ＭＳ Ｐゴシック</vt:lpstr>
      <vt:lpstr>Arial</vt:lpstr>
      <vt:lpstr>Calibri</vt:lpstr>
      <vt:lpstr>Georgia</vt:lpstr>
      <vt:lpstr>Wingdings</vt:lpstr>
      <vt:lpstr>UTAS0015_PPT_Template_3</vt:lpstr>
      <vt:lpstr>Document</vt:lpstr>
      <vt:lpstr>Enhancing the sharing of learning and teaching resources at UTAS</vt:lpstr>
      <vt:lpstr>About the Project</vt:lpstr>
      <vt:lpstr>Goals and deliverables</vt:lpstr>
      <vt:lpstr>Deliverable 1 | CoP</vt:lpstr>
      <vt:lpstr>Deliverable 2 | Repository Framework</vt:lpstr>
      <vt:lpstr>Deliverable 2 | Repository Framework </vt:lpstr>
      <vt:lpstr>Deliverable 2 | Repository Framework </vt:lpstr>
      <vt:lpstr>Deliverable 3 | Peer review</vt:lpstr>
      <vt:lpstr>Deliverable 3 | Peer review</vt:lpstr>
      <vt:lpstr>Deliverable 3 | Peer review</vt:lpstr>
      <vt:lpstr>Deliverable 4 | Enhancing Curriculum Offerings</vt:lpstr>
      <vt:lpstr>Deliverable 4 | Enhancing Curriculum Offerings</vt:lpstr>
      <vt:lpstr>Deliverable 6 | Discoverability</vt:lpstr>
      <vt:lpstr>Deliverable 6| Discoverability</vt:lpstr>
      <vt:lpstr>Deliverable 6| Discoverability</vt:lpstr>
      <vt:lpstr>Outcomes</vt:lpstr>
      <vt:lpstr>References</vt:lpstr>
    </vt:vector>
  </TitlesOfParts>
  <Company>University of Tasmania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Object Repository Development at the University of Tasmania</dc:title>
  <dc:creator>Luke Padgett;Tony.Carew@utas.edu.au;Beale.VanDerVeer@utas.edu.au</dc:creator>
  <cp:keywords/>
  <cp:lastModifiedBy>Carina Bossu</cp:lastModifiedBy>
  <cp:revision>151</cp:revision>
  <cp:lastPrinted>2015-06-23T05:37:17Z</cp:lastPrinted>
  <dcterms:created xsi:type="dcterms:W3CDTF">2015-06-15T23:18:48Z</dcterms:created>
  <dcterms:modified xsi:type="dcterms:W3CDTF">2016-12-05T02:37:17Z</dcterms:modified>
</cp:coreProperties>
</file>