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18"/>
  </p:notesMasterIdLst>
  <p:handoutMasterIdLst>
    <p:handoutMasterId r:id="rId19"/>
  </p:handoutMasterIdLst>
  <p:sldIdLst>
    <p:sldId id="256" r:id="rId2"/>
    <p:sldId id="279" r:id="rId3"/>
    <p:sldId id="281" r:id="rId4"/>
    <p:sldId id="295" r:id="rId5"/>
    <p:sldId id="293" r:id="rId6"/>
    <p:sldId id="287" r:id="rId7"/>
    <p:sldId id="289" r:id="rId8"/>
    <p:sldId id="284" r:id="rId9"/>
    <p:sldId id="282" r:id="rId10"/>
    <p:sldId id="297" r:id="rId11"/>
    <p:sldId id="298" r:id="rId12"/>
    <p:sldId id="300" r:id="rId13"/>
    <p:sldId id="301" r:id="rId14"/>
    <p:sldId id="280" r:id="rId15"/>
    <p:sldId id="302" r:id="rId16"/>
    <p:sldId id="260" r:id="rId17"/>
  </p:sldIdLst>
  <p:sldSz cx="6858000" cy="51435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05" autoAdjust="0"/>
  </p:normalViewPr>
  <p:slideViewPr>
    <p:cSldViewPr>
      <p:cViewPr varScale="1">
        <p:scale>
          <a:sx n="84" d="100"/>
          <a:sy n="84" d="100"/>
        </p:scale>
        <p:origin x="1284" y="56"/>
      </p:cViewPr>
      <p:guideLst>
        <p:guide orient="horz" pos="1620"/>
        <p:guide pos="2160"/>
      </p:guideLst>
    </p:cSldViewPr>
  </p:slideViewPr>
  <p:notesTextViewPr>
    <p:cViewPr>
      <p:scale>
        <a:sx n="1" d="1"/>
        <a:sy n="1" d="1"/>
      </p:scale>
      <p:origin x="0" y="0"/>
    </p:cViewPr>
  </p:notesTextViewPr>
  <p:notesViewPr>
    <p:cSldViewPr>
      <p:cViewPr varScale="1">
        <p:scale>
          <a:sx n="101" d="100"/>
          <a:sy n="101" d="100"/>
        </p:scale>
        <p:origin x="35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4EEDF9-B4E9-405F-847D-1CC9C244DE03}" type="slidenum">
              <a:rPr lang="en-AU" smtClean="0">
                <a:latin typeface="Arial" panose="020B0604020202020204" pitchFamily="34" charset="0"/>
                <a:cs typeface="Arial" panose="020B0604020202020204" pitchFamily="34" charset="0"/>
              </a:rPr>
              <a:t>‹#›</a:t>
            </a:fld>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924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8A1CE787-5912-4FD8-98D3-100E90259CAC}" type="datetimeFigureOut">
              <a:rPr lang="en-AU" smtClean="0"/>
              <a:pPr/>
              <a:t>7/12/2016</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C03438C-63EF-40F6-8E22-B06BF0BD39C8}" type="slidenum">
              <a:rPr lang="en-AU" smtClean="0"/>
              <a:pPr/>
              <a:t>‹#›</a:t>
            </a:fld>
            <a:endParaRPr lang="en-AU" dirty="0"/>
          </a:p>
        </p:txBody>
      </p:sp>
    </p:spTree>
    <p:extLst>
      <p:ext uri="{BB962C8B-B14F-4D97-AF65-F5344CB8AC3E}">
        <p14:creationId xmlns:p14="http://schemas.microsoft.com/office/powerpoint/2010/main" val="402275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634" y="1597822"/>
            <a:ext cx="6588732" cy="1102519"/>
          </a:xfrm>
        </p:spPr>
        <p:txBody>
          <a:bodyPr>
            <a:normAutofit/>
          </a:bodyPr>
          <a:lstStyle>
            <a:lvl1pPr>
              <a:defRPr sz="2800" b="1">
                <a:solidFill>
                  <a:schemeClr val="accent6"/>
                </a:solidFill>
                <a:latin typeface="Rockwell" panose="02060603020205020403" pitchFamily="18" charset="0"/>
              </a:defRPr>
            </a:lvl1pPr>
          </a:lstStyle>
          <a:p>
            <a:r>
              <a:rPr lang="en-US" smtClean="0"/>
              <a:t>Click to edit Master title style</a:t>
            </a:r>
            <a:endParaRPr lang="en-AU"/>
          </a:p>
        </p:txBody>
      </p:sp>
      <p:sp>
        <p:nvSpPr>
          <p:cNvPr id="3" name="Subtitle 2"/>
          <p:cNvSpPr>
            <a:spLocks noGrp="1"/>
          </p:cNvSpPr>
          <p:nvPr>
            <p:ph type="subTitle" idx="1"/>
          </p:nvPr>
        </p:nvSpPr>
        <p:spPr>
          <a:xfrm>
            <a:off x="1028700" y="2914650"/>
            <a:ext cx="4800600" cy="1314450"/>
          </a:xfrm>
        </p:spPr>
        <p:txBody>
          <a:bodyPr anchor="ctr" anchorCtr="0">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4" name="Date Placeholder 3"/>
          <p:cNvSpPr>
            <a:spLocks noGrp="1"/>
          </p:cNvSpPr>
          <p:nvPr>
            <p:ph type="dt" sz="half" idx="10"/>
          </p:nvPr>
        </p:nvSpPr>
        <p:spPr>
          <a:xfrm>
            <a:off x="5049180" y="4803998"/>
            <a:ext cx="513438" cy="273844"/>
          </a:xfrm>
        </p:spPr>
        <p:txBody>
          <a:bodyPr/>
          <a:lstStyle>
            <a:lvl1pPr>
              <a:defRPr/>
            </a:lvl1pPr>
          </a:lstStyle>
          <a:p>
            <a:endParaRPr lang="en-AU" dirty="0"/>
          </a:p>
        </p:txBody>
      </p:sp>
      <p:sp>
        <p:nvSpPr>
          <p:cNvPr id="5" name="Footer Placeholder 4"/>
          <p:cNvSpPr>
            <a:spLocks noGrp="1"/>
          </p:cNvSpPr>
          <p:nvPr>
            <p:ph type="ftr" sz="quarter" idx="11"/>
          </p:nvPr>
        </p:nvSpPr>
        <p:spPr>
          <a:xfrm>
            <a:off x="1916832" y="4803998"/>
            <a:ext cx="3132348" cy="273844"/>
          </a:xfrm>
        </p:spPr>
        <p:txBody>
          <a:bodyPr/>
          <a:lstStyle>
            <a:lvl1pPr>
              <a:defRPr/>
            </a:lvl1pPr>
          </a:lstStyle>
          <a:p>
            <a:r>
              <a:rPr lang="en-AU" dirty="0" smtClean="0"/>
              <a:t>BFA 726 Lecture 1</a:t>
            </a:r>
            <a:endParaRPr lang="en-AU" dirty="0"/>
          </a:p>
        </p:txBody>
      </p:sp>
      <p:sp>
        <p:nvSpPr>
          <p:cNvPr id="6" name="Slide Number Placeholder 5"/>
          <p:cNvSpPr>
            <a:spLocks noGrp="1"/>
          </p:cNvSpPr>
          <p:nvPr>
            <p:ph type="sldNum" sz="quarter" idx="12"/>
          </p:nvPr>
        </p:nvSpPr>
        <p:spPr>
          <a:xfrm>
            <a:off x="1376772" y="4803998"/>
            <a:ext cx="540060" cy="273844"/>
          </a:xfrm>
        </p:spPr>
        <p:txBody>
          <a:bodyPr/>
          <a:lstStyle>
            <a:lvl1pPr>
              <a:defRPr/>
            </a:lvl1pPr>
          </a:lstStyle>
          <a:p>
            <a:fld id="{428DD2C2-8F72-465F-A219-5F353CB48A2B}" type="slidenum">
              <a:rPr lang="en-AU" smtClean="0"/>
              <a:pPr/>
              <a:t>‹#›</a:t>
            </a:fld>
            <a:endParaRPr lang="en-AU" dirty="0"/>
          </a:p>
        </p:txBody>
      </p:sp>
      <p:pic>
        <p:nvPicPr>
          <p:cNvPr id="9" name="Picture 8"/>
          <p:cNvPicPr>
            <a:picLocks noChangeAspect="1"/>
          </p:cNvPicPr>
          <p:nvPr userDrawn="1"/>
        </p:nvPicPr>
        <p:blipFill>
          <a:blip r:embed="rId2"/>
          <a:stretch>
            <a:fillRect/>
          </a:stretch>
        </p:blipFill>
        <p:spPr>
          <a:xfrm>
            <a:off x="1073653" y="645470"/>
            <a:ext cx="2024825" cy="425196"/>
          </a:xfrm>
          <a:prstGeom prst="rect">
            <a:avLst/>
          </a:prstGeom>
        </p:spPr>
      </p:pic>
      <p:sp>
        <p:nvSpPr>
          <p:cNvPr id="7" name="TextBox 6"/>
          <p:cNvSpPr txBox="1"/>
          <p:nvPr userDrawn="1"/>
        </p:nvSpPr>
        <p:spPr>
          <a:xfrm>
            <a:off x="3789040" y="411511"/>
            <a:ext cx="2736304" cy="830997"/>
          </a:xfrm>
          <a:prstGeom prst="rect">
            <a:avLst/>
          </a:prstGeom>
          <a:noFill/>
          <a:ln>
            <a:noFill/>
          </a:ln>
        </p:spPr>
        <p:txBody>
          <a:bodyPr wrap="square" rtlCol="0">
            <a:spAutoFit/>
          </a:bodyPr>
          <a:lstStyle/>
          <a:p>
            <a:r>
              <a:rPr lang="en-US" sz="1200" b="1" dirty="0" smtClean="0">
                <a:latin typeface="Rockwell" panose="02060603020205020403" pitchFamily="18" charset="0"/>
              </a:rPr>
              <a:t>SCHOOL</a:t>
            </a:r>
            <a:r>
              <a:rPr lang="en-US" sz="1200" b="1" baseline="0" dirty="0" smtClean="0">
                <a:latin typeface="Rockwell" panose="02060603020205020403" pitchFamily="18" charset="0"/>
              </a:rPr>
              <a:t> OF LAND AND FOOD </a:t>
            </a:r>
          </a:p>
          <a:p>
            <a:r>
              <a:rPr lang="en-US" sz="1200" b="1" baseline="0" dirty="0" smtClean="0">
                <a:latin typeface="Rockwell" panose="02060603020205020403" pitchFamily="18" charset="0"/>
              </a:rPr>
              <a:t>&amp;</a:t>
            </a:r>
          </a:p>
          <a:p>
            <a:r>
              <a:rPr lang="en-US" sz="1200" b="1" dirty="0" smtClean="0">
                <a:latin typeface="Rockwell" panose="02060603020205020403" pitchFamily="18" charset="0"/>
              </a:rPr>
              <a:t>TASMANIAN</a:t>
            </a:r>
            <a:r>
              <a:rPr lang="en-US" sz="1200" b="1" baseline="0" dirty="0" smtClean="0">
                <a:latin typeface="Rockwell" panose="02060603020205020403" pitchFamily="18" charset="0"/>
              </a:rPr>
              <a:t> SCHOOL OF BUSINESS AND ECONOMICS</a:t>
            </a:r>
            <a:endParaRPr lang="en-AU" sz="1200" b="1" dirty="0">
              <a:latin typeface="Rockwell" panose="02060603020205020403" pitchFamily="18" charset="0"/>
            </a:endParaRPr>
          </a:p>
        </p:txBody>
      </p:sp>
      <p:cxnSp>
        <p:nvCxnSpPr>
          <p:cNvPr id="11" name="Straight Connector 10"/>
          <p:cNvCxnSpPr/>
          <p:nvPr userDrawn="1"/>
        </p:nvCxnSpPr>
        <p:spPr>
          <a:xfrm>
            <a:off x="3699030" y="645470"/>
            <a:ext cx="0" cy="4437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9326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dirty="0"/>
          </a:p>
        </p:txBody>
      </p:sp>
      <p:sp>
        <p:nvSpPr>
          <p:cNvPr id="5" name="Footer Placeholder 4"/>
          <p:cNvSpPr>
            <a:spLocks noGrp="1"/>
          </p:cNvSpPr>
          <p:nvPr>
            <p:ph type="ftr" sz="quarter" idx="11"/>
          </p:nvPr>
        </p:nvSpPr>
        <p:spPr/>
        <p:txBody>
          <a:bodyPr/>
          <a:lstStyle>
            <a:lvl1pPr>
              <a:defRPr/>
            </a:lvl1pPr>
          </a:lstStyle>
          <a:p>
            <a:r>
              <a:rPr lang="en-AU" dirty="0" smtClean="0"/>
              <a:t>BFA 726 Lecture 1</a:t>
            </a:r>
            <a:endParaRPr lang="en-AU" dirty="0"/>
          </a:p>
        </p:txBody>
      </p:sp>
      <p:sp>
        <p:nvSpPr>
          <p:cNvPr id="6" name="Slide Number Placeholder 5"/>
          <p:cNvSpPr>
            <a:spLocks noGrp="1"/>
          </p:cNvSpPr>
          <p:nvPr>
            <p:ph type="sldNum" sz="quarter" idx="12"/>
          </p:nvPr>
        </p:nvSpPr>
        <p:spPr/>
        <p:txBody>
          <a:bodyPr/>
          <a:lstStyle>
            <a:lvl1pPr>
              <a:defRPr/>
            </a:lvl1pPr>
          </a:lstStyle>
          <a:p>
            <a:fld id="{428DD2C2-8F72-465F-A219-5F353CB48A2B}" type="slidenum">
              <a:rPr lang="en-AU" smtClean="0"/>
              <a:pPr/>
              <a:t>‹#›</a:t>
            </a:fld>
            <a:endParaRPr lang="en-AU" dirty="0"/>
          </a:p>
        </p:txBody>
      </p:sp>
    </p:spTree>
    <p:extLst>
      <p:ext uri="{BB962C8B-B14F-4D97-AF65-F5344CB8AC3E}">
        <p14:creationId xmlns:p14="http://schemas.microsoft.com/office/powerpoint/2010/main" val="99823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smtClean="0"/>
              <a:t>Click to edit Master title style</a:t>
            </a:r>
            <a:endParaRPr lang="en-AU" dirty="0"/>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dirty="0"/>
          </a:p>
        </p:txBody>
      </p:sp>
      <p:sp>
        <p:nvSpPr>
          <p:cNvPr id="5" name="Footer Placeholder 4"/>
          <p:cNvSpPr>
            <a:spLocks noGrp="1"/>
          </p:cNvSpPr>
          <p:nvPr>
            <p:ph type="ftr" sz="quarter" idx="11"/>
          </p:nvPr>
        </p:nvSpPr>
        <p:spPr/>
        <p:txBody>
          <a:bodyPr/>
          <a:lstStyle>
            <a:lvl1pPr>
              <a:defRPr/>
            </a:lvl1pPr>
          </a:lstStyle>
          <a:p>
            <a:r>
              <a:rPr lang="en-AU" dirty="0" smtClean="0"/>
              <a:t>BFA 726 Lecture 1</a:t>
            </a:r>
            <a:endParaRPr lang="en-AU" dirty="0"/>
          </a:p>
        </p:txBody>
      </p:sp>
      <p:sp>
        <p:nvSpPr>
          <p:cNvPr id="6" name="Slide Number Placeholder 5"/>
          <p:cNvSpPr>
            <a:spLocks noGrp="1"/>
          </p:cNvSpPr>
          <p:nvPr>
            <p:ph type="sldNum" sz="quarter" idx="12"/>
          </p:nvPr>
        </p:nvSpPr>
        <p:spPr/>
        <p:txBody>
          <a:bodyPr/>
          <a:lstStyle>
            <a:lvl1pPr>
              <a:defRPr/>
            </a:lvl1pPr>
          </a:lstStyle>
          <a:p>
            <a:fld id="{428DD2C2-8F72-465F-A219-5F353CB48A2B}" type="slidenum">
              <a:rPr lang="en-AU" smtClean="0"/>
              <a:pPr/>
              <a:t>‹#›</a:t>
            </a:fld>
            <a:endParaRPr lang="en-AU" dirty="0"/>
          </a:p>
        </p:txBody>
      </p:sp>
    </p:spTree>
    <p:extLst>
      <p:ext uri="{BB962C8B-B14F-4D97-AF65-F5344CB8AC3E}">
        <p14:creationId xmlns:p14="http://schemas.microsoft.com/office/powerpoint/2010/main" val="72553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628" y="58316"/>
            <a:ext cx="6696744" cy="857250"/>
          </a:xfrm>
        </p:spPr>
        <p:txBody>
          <a:bodyPr wrap="square">
            <a:normAutofit/>
          </a:bodyPr>
          <a:lstStyle>
            <a:lvl1pPr>
              <a:defRPr sz="2800"/>
            </a:lvl1pPr>
          </a:lstStyle>
          <a:p>
            <a:r>
              <a:rPr lang="en-US" smtClean="0"/>
              <a:t>Click to edit Master title style</a:t>
            </a:r>
            <a:endParaRPr lang="en-AU"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dirty="0"/>
          </a:p>
        </p:txBody>
      </p:sp>
      <p:sp>
        <p:nvSpPr>
          <p:cNvPr id="5" name="Footer Placeholder 4"/>
          <p:cNvSpPr>
            <a:spLocks noGrp="1"/>
          </p:cNvSpPr>
          <p:nvPr>
            <p:ph type="ftr" sz="quarter" idx="11"/>
          </p:nvPr>
        </p:nvSpPr>
        <p:spPr/>
        <p:txBody>
          <a:bodyPr>
            <a:normAutofit/>
          </a:bodyPr>
          <a:lstStyle>
            <a:lvl1pPr algn="l">
              <a:defRPr sz="600">
                <a:latin typeface="Rockwell" panose="02060603020205020403" pitchFamily="18" charset="0"/>
                <a:cs typeface="Times New Roman" panose="02020603050405020304" pitchFamily="18" charset="0"/>
              </a:defRPr>
            </a:lvl1pPr>
          </a:lstStyle>
          <a:p>
            <a:r>
              <a:rPr lang="en-AU" dirty="0" smtClean="0"/>
              <a:t>BFA 726 Lecture 1</a:t>
            </a:r>
            <a:endParaRPr lang="en-AU" dirty="0"/>
          </a:p>
        </p:txBody>
      </p:sp>
      <p:sp>
        <p:nvSpPr>
          <p:cNvPr id="6" name="Slide Number Placeholder 5"/>
          <p:cNvSpPr>
            <a:spLocks noGrp="1"/>
          </p:cNvSpPr>
          <p:nvPr>
            <p:ph type="sldNum" sz="quarter" idx="12"/>
          </p:nvPr>
        </p:nvSpPr>
        <p:spPr/>
        <p:txBody>
          <a:bodyPr/>
          <a:lstStyle>
            <a:lvl1pPr>
              <a:defRPr/>
            </a:lvl1pPr>
          </a:lstStyle>
          <a:p>
            <a:fld id="{428DD2C2-8F72-465F-A219-5F353CB48A2B}" type="slidenum">
              <a:rPr lang="en-AU" smtClean="0"/>
              <a:pPr/>
              <a:t>‹#›</a:t>
            </a:fld>
            <a:endParaRPr lang="en-AU" dirty="0"/>
          </a:p>
        </p:txBody>
      </p:sp>
    </p:spTree>
    <p:extLst>
      <p:ext uri="{BB962C8B-B14F-4D97-AF65-F5344CB8AC3E}">
        <p14:creationId xmlns:p14="http://schemas.microsoft.com/office/powerpoint/2010/main" val="39265027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noAutofit/>
          </a:bodyPr>
          <a:lstStyle>
            <a:lvl1pPr algn="l">
              <a:defRPr sz="2800" b="1" cap="all"/>
            </a:lvl1pPr>
          </a:lstStyle>
          <a:p>
            <a:r>
              <a:rPr lang="en-US" smtClean="0"/>
              <a:t>Click to edit Master title style</a:t>
            </a:r>
            <a:endParaRPr lang="en-AU" dirty="0"/>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dirty="0"/>
          </a:p>
        </p:txBody>
      </p:sp>
      <p:sp>
        <p:nvSpPr>
          <p:cNvPr id="5" name="Footer Placeholder 4"/>
          <p:cNvSpPr>
            <a:spLocks noGrp="1"/>
          </p:cNvSpPr>
          <p:nvPr>
            <p:ph type="ftr" sz="quarter" idx="11"/>
          </p:nvPr>
        </p:nvSpPr>
        <p:spPr/>
        <p:txBody>
          <a:bodyPr/>
          <a:lstStyle>
            <a:lvl1pPr>
              <a:defRPr/>
            </a:lvl1pPr>
          </a:lstStyle>
          <a:p>
            <a:r>
              <a:rPr lang="en-AU" dirty="0" smtClean="0"/>
              <a:t>BFA 726 Lecture 1</a:t>
            </a:r>
            <a:endParaRPr lang="en-AU" dirty="0"/>
          </a:p>
        </p:txBody>
      </p:sp>
      <p:sp>
        <p:nvSpPr>
          <p:cNvPr id="6" name="Slide Number Placeholder 5"/>
          <p:cNvSpPr>
            <a:spLocks noGrp="1"/>
          </p:cNvSpPr>
          <p:nvPr>
            <p:ph type="sldNum" sz="quarter" idx="12"/>
          </p:nvPr>
        </p:nvSpPr>
        <p:spPr/>
        <p:txBody>
          <a:bodyPr/>
          <a:lstStyle>
            <a:lvl1pPr>
              <a:defRPr/>
            </a:lvl1pPr>
          </a:lstStyle>
          <a:p>
            <a:fld id="{428DD2C2-8F72-465F-A219-5F353CB48A2B}" type="slidenum">
              <a:rPr lang="en-AU" smtClean="0"/>
              <a:pPr/>
              <a:t>‹#›</a:t>
            </a:fld>
            <a:endParaRPr lang="en-AU" dirty="0"/>
          </a:p>
        </p:txBody>
      </p:sp>
    </p:spTree>
    <p:extLst>
      <p:ext uri="{BB962C8B-B14F-4D97-AF65-F5344CB8AC3E}">
        <p14:creationId xmlns:p14="http://schemas.microsoft.com/office/powerpoint/2010/main" val="1205125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628" y="58316"/>
            <a:ext cx="6696744" cy="857250"/>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342900" y="915566"/>
            <a:ext cx="3028950" cy="37444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3486150" y="915566"/>
            <a:ext cx="3028950" cy="37444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dirty="0"/>
          </a:p>
        </p:txBody>
      </p:sp>
      <p:sp>
        <p:nvSpPr>
          <p:cNvPr id="6" name="Footer Placeholder 5"/>
          <p:cNvSpPr>
            <a:spLocks noGrp="1"/>
          </p:cNvSpPr>
          <p:nvPr>
            <p:ph type="ftr" sz="quarter" idx="11"/>
          </p:nvPr>
        </p:nvSpPr>
        <p:spPr/>
        <p:txBody>
          <a:bodyPr/>
          <a:lstStyle>
            <a:lvl1pPr>
              <a:defRPr/>
            </a:lvl1pPr>
          </a:lstStyle>
          <a:p>
            <a:r>
              <a:rPr lang="en-AU" dirty="0" smtClean="0"/>
              <a:t>BFA 726 Lecture 1</a:t>
            </a:r>
            <a:endParaRPr lang="en-AU" dirty="0"/>
          </a:p>
        </p:txBody>
      </p:sp>
      <p:sp>
        <p:nvSpPr>
          <p:cNvPr id="7" name="Slide Number Placeholder 6"/>
          <p:cNvSpPr>
            <a:spLocks noGrp="1"/>
          </p:cNvSpPr>
          <p:nvPr>
            <p:ph type="sldNum" sz="quarter" idx="12"/>
          </p:nvPr>
        </p:nvSpPr>
        <p:spPr/>
        <p:txBody>
          <a:bodyPr/>
          <a:lstStyle>
            <a:lvl1pPr>
              <a:defRPr/>
            </a:lvl1pPr>
          </a:lstStyle>
          <a:p>
            <a:fld id="{428DD2C2-8F72-465F-A219-5F353CB48A2B}" type="slidenum">
              <a:rPr lang="en-AU" smtClean="0"/>
              <a:pPr/>
              <a:t>‹#›</a:t>
            </a:fld>
            <a:endParaRPr lang="en-AU" dirty="0"/>
          </a:p>
        </p:txBody>
      </p:sp>
    </p:spTree>
    <p:extLst>
      <p:ext uri="{BB962C8B-B14F-4D97-AF65-F5344CB8AC3E}">
        <p14:creationId xmlns:p14="http://schemas.microsoft.com/office/powerpoint/2010/main" val="34954502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342900" y="915566"/>
            <a:ext cx="3030141" cy="47982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1419622"/>
            <a:ext cx="3030141" cy="3240360"/>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3483773" y="915566"/>
            <a:ext cx="3031331" cy="47982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3" y="1419622"/>
            <a:ext cx="3031331" cy="3240360"/>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dirty="0"/>
          </a:p>
        </p:txBody>
      </p:sp>
      <p:sp>
        <p:nvSpPr>
          <p:cNvPr id="8" name="Footer Placeholder 7"/>
          <p:cNvSpPr>
            <a:spLocks noGrp="1"/>
          </p:cNvSpPr>
          <p:nvPr>
            <p:ph type="ftr" sz="quarter" idx="11"/>
          </p:nvPr>
        </p:nvSpPr>
        <p:spPr/>
        <p:txBody>
          <a:bodyPr/>
          <a:lstStyle>
            <a:lvl1pPr>
              <a:defRPr/>
            </a:lvl1pPr>
          </a:lstStyle>
          <a:p>
            <a:r>
              <a:rPr lang="en-AU" dirty="0" smtClean="0"/>
              <a:t>BFA 726 Lecture 1</a:t>
            </a:r>
            <a:endParaRPr lang="en-AU" dirty="0"/>
          </a:p>
        </p:txBody>
      </p:sp>
      <p:sp>
        <p:nvSpPr>
          <p:cNvPr id="9" name="Slide Number Placeholder 8"/>
          <p:cNvSpPr>
            <a:spLocks noGrp="1"/>
          </p:cNvSpPr>
          <p:nvPr>
            <p:ph type="sldNum" sz="quarter" idx="12"/>
          </p:nvPr>
        </p:nvSpPr>
        <p:spPr/>
        <p:txBody>
          <a:bodyPr/>
          <a:lstStyle>
            <a:lvl1pPr>
              <a:defRPr/>
            </a:lvl1pPr>
          </a:lstStyle>
          <a:p>
            <a:fld id="{428DD2C2-8F72-465F-A219-5F353CB48A2B}" type="slidenum">
              <a:rPr lang="en-AU" smtClean="0"/>
              <a:pPr/>
              <a:t>‹#›</a:t>
            </a:fld>
            <a:endParaRPr lang="en-AU" dirty="0"/>
          </a:p>
        </p:txBody>
      </p:sp>
    </p:spTree>
    <p:extLst>
      <p:ext uri="{BB962C8B-B14F-4D97-AF65-F5344CB8AC3E}">
        <p14:creationId xmlns:p14="http://schemas.microsoft.com/office/powerpoint/2010/main" val="10936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Date Placeholder 2"/>
          <p:cNvSpPr>
            <a:spLocks noGrp="1"/>
          </p:cNvSpPr>
          <p:nvPr>
            <p:ph type="dt" sz="half" idx="10"/>
          </p:nvPr>
        </p:nvSpPr>
        <p:spPr/>
        <p:txBody>
          <a:bodyPr/>
          <a:lstStyle>
            <a:lvl1pPr>
              <a:defRPr/>
            </a:lvl1pPr>
          </a:lstStyle>
          <a:p>
            <a:endParaRPr lang="en-AU" dirty="0"/>
          </a:p>
        </p:txBody>
      </p:sp>
      <p:sp>
        <p:nvSpPr>
          <p:cNvPr id="4" name="Footer Placeholder 3"/>
          <p:cNvSpPr>
            <a:spLocks noGrp="1"/>
          </p:cNvSpPr>
          <p:nvPr>
            <p:ph type="ftr" sz="quarter" idx="11"/>
          </p:nvPr>
        </p:nvSpPr>
        <p:spPr/>
        <p:txBody>
          <a:bodyPr/>
          <a:lstStyle>
            <a:lvl1pPr>
              <a:defRPr/>
            </a:lvl1pPr>
          </a:lstStyle>
          <a:p>
            <a:r>
              <a:rPr lang="en-AU" dirty="0" smtClean="0"/>
              <a:t>BFA 726 Lecture 1</a:t>
            </a:r>
            <a:endParaRPr lang="en-AU" dirty="0"/>
          </a:p>
        </p:txBody>
      </p:sp>
      <p:sp>
        <p:nvSpPr>
          <p:cNvPr id="5" name="Slide Number Placeholder 4"/>
          <p:cNvSpPr>
            <a:spLocks noGrp="1"/>
          </p:cNvSpPr>
          <p:nvPr>
            <p:ph type="sldNum" sz="quarter" idx="12"/>
          </p:nvPr>
        </p:nvSpPr>
        <p:spPr/>
        <p:txBody>
          <a:bodyPr/>
          <a:lstStyle>
            <a:lvl1pPr>
              <a:defRPr/>
            </a:lvl1pPr>
          </a:lstStyle>
          <a:p>
            <a:fld id="{428DD2C2-8F72-465F-A219-5F353CB48A2B}" type="slidenum">
              <a:rPr lang="en-AU" smtClean="0"/>
              <a:pPr/>
              <a:t>‹#›</a:t>
            </a:fld>
            <a:endParaRPr lang="en-AU" dirty="0"/>
          </a:p>
        </p:txBody>
      </p:sp>
    </p:spTree>
    <p:extLst>
      <p:ext uri="{BB962C8B-B14F-4D97-AF65-F5344CB8AC3E}">
        <p14:creationId xmlns:p14="http://schemas.microsoft.com/office/powerpoint/2010/main" val="113452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dirty="0"/>
          </a:p>
        </p:txBody>
      </p:sp>
      <p:sp>
        <p:nvSpPr>
          <p:cNvPr id="3" name="Footer Placeholder 2"/>
          <p:cNvSpPr>
            <a:spLocks noGrp="1"/>
          </p:cNvSpPr>
          <p:nvPr>
            <p:ph type="ftr" sz="quarter" idx="11"/>
          </p:nvPr>
        </p:nvSpPr>
        <p:spPr/>
        <p:txBody>
          <a:bodyPr/>
          <a:lstStyle>
            <a:lvl1pPr>
              <a:defRPr/>
            </a:lvl1pPr>
          </a:lstStyle>
          <a:p>
            <a:r>
              <a:rPr lang="en-AU" dirty="0" smtClean="0"/>
              <a:t>BFA 726 Lecture 1</a:t>
            </a:r>
            <a:endParaRPr lang="en-AU" dirty="0"/>
          </a:p>
        </p:txBody>
      </p:sp>
      <p:sp>
        <p:nvSpPr>
          <p:cNvPr id="4" name="Slide Number Placeholder 3"/>
          <p:cNvSpPr>
            <a:spLocks noGrp="1"/>
          </p:cNvSpPr>
          <p:nvPr>
            <p:ph type="sldNum" sz="quarter" idx="12"/>
          </p:nvPr>
        </p:nvSpPr>
        <p:spPr/>
        <p:txBody>
          <a:bodyPr/>
          <a:lstStyle>
            <a:lvl1pPr>
              <a:defRPr/>
            </a:lvl1pPr>
          </a:lstStyle>
          <a:p>
            <a:fld id="{428DD2C2-8F72-465F-A219-5F353CB48A2B}" type="slidenum">
              <a:rPr lang="en-AU" smtClean="0"/>
              <a:pPr/>
              <a:t>‹#›</a:t>
            </a:fld>
            <a:endParaRPr lang="en-AU" dirty="0"/>
          </a:p>
        </p:txBody>
      </p:sp>
    </p:spTree>
    <p:extLst>
      <p:ext uri="{BB962C8B-B14F-4D97-AF65-F5344CB8AC3E}">
        <p14:creationId xmlns:p14="http://schemas.microsoft.com/office/powerpoint/2010/main" val="40267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787"/>
            <a:ext cx="2256235"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2681287" y="204791"/>
            <a:ext cx="383381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342902" y="1076328"/>
            <a:ext cx="225623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dirty="0"/>
          </a:p>
        </p:txBody>
      </p:sp>
      <p:sp>
        <p:nvSpPr>
          <p:cNvPr id="6" name="Footer Placeholder 5"/>
          <p:cNvSpPr>
            <a:spLocks noGrp="1"/>
          </p:cNvSpPr>
          <p:nvPr>
            <p:ph type="ftr" sz="quarter" idx="11"/>
          </p:nvPr>
        </p:nvSpPr>
        <p:spPr/>
        <p:txBody>
          <a:bodyPr/>
          <a:lstStyle>
            <a:lvl1pPr>
              <a:defRPr/>
            </a:lvl1pPr>
          </a:lstStyle>
          <a:p>
            <a:r>
              <a:rPr lang="en-AU" dirty="0" smtClean="0"/>
              <a:t>BFA 726 Lecture 1</a:t>
            </a:r>
            <a:endParaRPr lang="en-AU" dirty="0"/>
          </a:p>
        </p:txBody>
      </p:sp>
      <p:sp>
        <p:nvSpPr>
          <p:cNvPr id="7" name="Slide Number Placeholder 6"/>
          <p:cNvSpPr>
            <a:spLocks noGrp="1"/>
          </p:cNvSpPr>
          <p:nvPr>
            <p:ph type="sldNum" sz="quarter" idx="12"/>
          </p:nvPr>
        </p:nvSpPr>
        <p:spPr/>
        <p:txBody>
          <a:bodyPr/>
          <a:lstStyle>
            <a:lvl1pPr>
              <a:defRPr/>
            </a:lvl1pPr>
          </a:lstStyle>
          <a:p>
            <a:fld id="{428DD2C2-8F72-465F-A219-5F353CB48A2B}" type="slidenum">
              <a:rPr lang="en-AU" smtClean="0"/>
              <a:pPr/>
              <a:t>‹#›</a:t>
            </a:fld>
            <a:endParaRPr lang="en-AU" dirty="0"/>
          </a:p>
        </p:txBody>
      </p:sp>
    </p:spTree>
    <p:extLst>
      <p:ext uri="{BB962C8B-B14F-4D97-AF65-F5344CB8AC3E}">
        <p14:creationId xmlns:p14="http://schemas.microsoft.com/office/powerpoint/2010/main" val="383930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1"/>
            <a:ext cx="41148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344216" y="459581"/>
            <a:ext cx="41148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1344216" y="4025506"/>
            <a:ext cx="41148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dirty="0"/>
          </a:p>
        </p:txBody>
      </p:sp>
      <p:sp>
        <p:nvSpPr>
          <p:cNvPr id="6" name="Footer Placeholder 5"/>
          <p:cNvSpPr>
            <a:spLocks noGrp="1"/>
          </p:cNvSpPr>
          <p:nvPr>
            <p:ph type="ftr" sz="quarter" idx="11"/>
          </p:nvPr>
        </p:nvSpPr>
        <p:spPr/>
        <p:txBody>
          <a:bodyPr/>
          <a:lstStyle>
            <a:lvl1pPr>
              <a:defRPr/>
            </a:lvl1pPr>
          </a:lstStyle>
          <a:p>
            <a:r>
              <a:rPr lang="en-AU" dirty="0" smtClean="0"/>
              <a:t>BFA 726 Lecture 1</a:t>
            </a:r>
            <a:endParaRPr lang="en-AU" dirty="0"/>
          </a:p>
        </p:txBody>
      </p:sp>
      <p:sp>
        <p:nvSpPr>
          <p:cNvPr id="7" name="Slide Number Placeholder 6"/>
          <p:cNvSpPr>
            <a:spLocks noGrp="1"/>
          </p:cNvSpPr>
          <p:nvPr>
            <p:ph type="sldNum" sz="quarter" idx="12"/>
          </p:nvPr>
        </p:nvSpPr>
        <p:spPr/>
        <p:txBody>
          <a:bodyPr/>
          <a:lstStyle>
            <a:lvl1pPr>
              <a:defRPr/>
            </a:lvl1pPr>
          </a:lstStyle>
          <a:p>
            <a:fld id="{428DD2C2-8F72-465F-A219-5F353CB48A2B}" type="slidenum">
              <a:rPr lang="en-AU" smtClean="0"/>
              <a:pPr/>
              <a:t>‹#›</a:t>
            </a:fld>
            <a:endParaRPr lang="en-AU" dirty="0"/>
          </a:p>
        </p:txBody>
      </p:sp>
    </p:spTree>
    <p:extLst>
      <p:ext uri="{BB962C8B-B14F-4D97-AF65-F5344CB8AC3E}">
        <p14:creationId xmlns:p14="http://schemas.microsoft.com/office/powerpoint/2010/main" val="143156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58316"/>
            <a:ext cx="6172200" cy="85725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342900" y="915566"/>
            <a:ext cx="6172200" cy="3744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4023066" y="4770945"/>
            <a:ext cx="630070" cy="273844"/>
          </a:xfrm>
          <a:prstGeom prst="rect">
            <a:avLst/>
          </a:prstGeom>
        </p:spPr>
        <p:txBody>
          <a:bodyPr vert="horz" lIns="91440" tIns="45720" rIns="91440" bIns="45720" rtlCol="0" anchor="ctr"/>
          <a:lstStyle>
            <a:lvl1pPr algn="l">
              <a:defRPr sz="600">
                <a:solidFill>
                  <a:schemeClr val="tx1">
                    <a:tint val="75000"/>
                  </a:schemeClr>
                </a:solidFill>
                <a:latin typeface="Rockwell" panose="02060603020205020403" pitchFamily="18" charset="0"/>
                <a:cs typeface="Times New Roman" panose="02020603050405020304" pitchFamily="18" charset="0"/>
              </a:defRPr>
            </a:lvl1pPr>
          </a:lstStyle>
          <a:p>
            <a:endParaRPr lang="en-AU" dirty="0"/>
          </a:p>
        </p:txBody>
      </p:sp>
      <p:sp>
        <p:nvSpPr>
          <p:cNvPr id="5" name="Footer Placeholder 4"/>
          <p:cNvSpPr>
            <a:spLocks noGrp="1"/>
          </p:cNvSpPr>
          <p:nvPr>
            <p:ph type="ftr" sz="quarter" idx="3"/>
          </p:nvPr>
        </p:nvSpPr>
        <p:spPr>
          <a:xfrm>
            <a:off x="890718" y="4770945"/>
            <a:ext cx="3132348" cy="273844"/>
          </a:xfrm>
          <a:prstGeom prst="rect">
            <a:avLst/>
          </a:prstGeom>
        </p:spPr>
        <p:txBody>
          <a:bodyPr vert="horz" lIns="91440" tIns="45720" rIns="91440" bIns="45720" rtlCol="0" anchor="ctr"/>
          <a:lstStyle>
            <a:lvl1pPr algn="l">
              <a:defRPr sz="600">
                <a:solidFill>
                  <a:schemeClr val="tx1">
                    <a:tint val="75000"/>
                  </a:schemeClr>
                </a:solidFill>
                <a:latin typeface="Rockwell" panose="02060603020205020403" pitchFamily="18" charset="0"/>
                <a:cs typeface="Times New Roman" panose="02020603050405020304" pitchFamily="18" charset="0"/>
              </a:defRPr>
            </a:lvl1pPr>
          </a:lstStyle>
          <a:p>
            <a:r>
              <a:rPr lang="en-AU" dirty="0" smtClean="0"/>
              <a:t>BFA 726 Lecture 1</a:t>
            </a:r>
            <a:endParaRPr lang="en-AU" dirty="0"/>
          </a:p>
        </p:txBody>
      </p:sp>
      <p:sp>
        <p:nvSpPr>
          <p:cNvPr id="6" name="Slide Number Placeholder 5"/>
          <p:cNvSpPr>
            <a:spLocks noGrp="1"/>
          </p:cNvSpPr>
          <p:nvPr>
            <p:ph type="sldNum" sz="quarter" idx="4"/>
          </p:nvPr>
        </p:nvSpPr>
        <p:spPr>
          <a:xfrm>
            <a:off x="350658" y="4770945"/>
            <a:ext cx="540060" cy="273844"/>
          </a:xfrm>
          <a:prstGeom prst="rect">
            <a:avLst/>
          </a:prstGeom>
        </p:spPr>
        <p:txBody>
          <a:bodyPr vert="horz" lIns="91440" tIns="45720" rIns="91440" bIns="45720" rtlCol="0" anchor="ctr"/>
          <a:lstStyle>
            <a:lvl1pPr algn="l">
              <a:defRPr sz="600">
                <a:solidFill>
                  <a:schemeClr val="tx1">
                    <a:tint val="75000"/>
                  </a:schemeClr>
                </a:solidFill>
                <a:latin typeface="Rockwell" panose="02060603020205020403" pitchFamily="18" charset="0"/>
                <a:cs typeface="Times New Roman" panose="02020603050405020304" pitchFamily="18" charset="0"/>
              </a:defRPr>
            </a:lvl1pPr>
          </a:lstStyle>
          <a:p>
            <a:fld id="{428DD2C2-8F72-465F-A219-5F353CB48A2B}" type="slidenum">
              <a:rPr lang="en-AU" smtClean="0"/>
              <a:pPr/>
              <a:t>‹#›</a:t>
            </a:fld>
            <a:endParaRPr lang="en-AU" dirty="0"/>
          </a:p>
        </p:txBody>
      </p:sp>
      <p:pic>
        <p:nvPicPr>
          <p:cNvPr id="9" name="Picture 8"/>
          <p:cNvPicPr>
            <a:picLocks noChangeAspect="1"/>
          </p:cNvPicPr>
          <p:nvPr/>
        </p:nvPicPr>
        <p:blipFill>
          <a:blip r:embed="rId13"/>
          <a:stretch>
            <a:fillRect/>
          </a:stretch>
        </p:blipFill>
        <p:spPr>
          <a:xfrm>
            <a:off x="5841446" y="4876006"/>
            <a:ext cx="899922" cy="188976"/>
          </a:xfrm>
          <a:prstGeom prst="rect">
            <a:avLst/>
          </a:prstGeom>
        </p:spPr>
      </p:pic>
    </p:spTree>
    <p:extLst>
      <p:ext uri="{BB962C8B-B14F-4D97-AF65-F5344CB8AC3E}">
        <p14:creationId xmlns:p14="http://schemas.microsoft.com/office/powerpoint/2010/main" val="973094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2800" b="1" kern="1200">
          <a:solidFill>
            <a:schemeClr val="accent6"/>
          </a:solidFill>
          <a:latin typeface="Rockwell" panose="020606030202050204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smtClean="0"/>
              <a:t>XBR211 </a:t>
            </a:r>
            <a:br>
              <a:rPr lang="en-AU" dirty="0" smtClean="0"/>
            </a:br>
            <a:r>
              <a:rPr lang="en-AU" dirty="0" smtClean="0"/>
              <a:t>Fermented Food &amp; Drink</a:t>
            </a:r>
            <a:endParaRPr lang="en-AU" dirty="0"/>
          </a:p>
        </p:txBody>
      </p:sp>
      <p:sp>
        <p:nvSpPr>
          <p:cNvPr id="3" name="Subtitle 2"/>
          <p:cNvSpPr>
            <a:spLocks noGrp="1"/>
          </p:cNvSpPr>
          <p:nvPr>
            <p:ph type="subTitle" idx="1"/>
          </p:nvPr>
        </p:nvSpPr>
        <p:spPr>
          <a:xfrm>
            <a:off x="1028700" y="2787774"/>
            <a:ext cx="4800600" cy="1944216"/>
          </a:xfrm>
        </p:spPr>
        <p:txBody>
          <a:bodyPr>
            <a:normAutofit/>
          </a:bodyPr>
          <a:lstStyle/>
          <a:p>
            <a:r>
              <a:rPr lang="en-AU" dirty="0" smtClean="0"/>
              <a:t>Anna Carew, Gemma Lewis, Simone Bingham, Jo Jones</a:t>
            </a:r>
          </a:p>
          <a:p>
            <a:r>
              <a:rPr lang="en-AU" dirty="0" smtClean="0"/>
              <a:t>Simon James, Kim Backhouse, Roger Latham </a:t>
            </a:r>
            <a:endParaRPr lang="en-AU" dirty="0"/>
          </a:p>
        </p:txBody>
      </p:sp>
    </p:spTree>
    <p:extLst>
      <p:ext uri="{BB962C8B-B14F-4D97-AF65-F5344CB8AC3E}">
        <p14:creationId xmlns:p14="http://schemas.microsoft.com/office/powerpoint/2010/main" val="3524859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Day 5 – Nick </a:t>
            </a:r>
            <a:r>
              <a:rPr lang="en-AU" dirty="0" err="1" smtClean="0"/>
              <a:t>Haddow</a:t>
            </a:r>
            <a:r>
              <a:rPr lang="en-AU" dirty="0" smtClean="0"/>
              <a:t> </a:t>
            </a:r>
            <a:r>
              <a:rPr lang="en-AU" dirty="0" err="1" smtClean="0"/>
              <a:t>Bruny</a:t>
            </a:r>
            <a:r>
              <a:rPr lang="en-AU" dirty="0" smtClean="0"/>
              <a:t> Island Cheese Company </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6190" y="915988"/>
            <a:ext cx="2105620" cy="3743325"/>
          </a:xfrm>
        </p:spPr>
      </p:pic>
      <p:sp>
        <p:nvSpPr>
          <p:cNvPr id="4" name="Slide Number Placeholder 3"/>
          <p:cNvSpPr>
            <a:spLocks noGrp="1"/>
          </p:cNvSpPr>
          <p:nvPr>
            <p:ph type="sldNum" sz="quarter" idx="12"/>
          </p:nvPr>
        </p:nvSpPr>
        <p:spPr/>
        <p:txBody>
          <a:bodyPr/>
          <a:lstStyle/>
          <a:p>
            <a:fld id="{428DD2C2-8F72-465F-A219-5F353CB48A2B}" type="slidenum">
              <a:rPr lang="en-AU" smtClean="0"/>
              <a:pPr/>
              <a:t>10</a:t>
            </a:fld>
            <a:endParaRPr lang="en-AU" dirty="0"/>
          </a:p>
        </p:txBody>
      </p:sp>
    </p:spTree>
    <p:extLst>
      <p:ext uri="{BB962C8B-B14F-4D97-AF65-F5344CB8AC3E}">
        <p14:creationId xmlns:p14="http://schemas.microsoft.com/office/powerpoint/2010/main" val="188879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Day 5 – At the </a:t>
            </a:r>
            <a:r>
              <a:rPr lang="en-AU" dirty="0" err="1" smtClean="0"/>
              <a:t>Wursthaus</a:t>
            </a:r>
            <a:r>
              <a:rPr lang="en-AU" dirty="0" smtClean="0"/>
              <a:t> – Anna explains </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 y="1051719"/>
            <a:ext cx="6172200" cy="3471862"/>
          </a:xfrm>
        </p:spPr>
      </p:pic>
      <p:sp>
        <p:nvSpPr>
          <p:cNvPr id="4" name="Slide Number Placeholder 3"/>
          <p:cNvSpPr>
            <a:spLocks noGrp="1"/>
          </p:cNvSpPr>
          <p:nvPr>
            <p:ph type="sldNum" sz="quarter" idx="12"/>
          </p:nvPr>
        </p:nvSpPr>
        <p:spPr/>
        <p:txBody>
          <a:bodyPr/>
          <a:lstStyle/>
          <a:p>
            <a:fld id="{428DD2C2-8F72-465F-A219-5F353CB48A2B}" type="slidenum">
              <a:rPr lang="en-AU" smtClean="0"/>
              <a:pPr/>
              <a:t>11</a:t>
            </a:fld>
            <a:endParaRPr lang="en-AU" dirty="0"/>
          </a:p>
        </p:txBody>
      </p:sp>
    </p:spTree>
    <p:extLst>
      <p:ext uri="{BB962C8B-B14F-4D97-AF65-F5344CB8AC3E}">
        <p14:creationId xmlns:p14="http://schemas.microsoft.com/office/powerpoint/2010/main" val="57205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Day 5 - Shambles Brewery – some reading and some tasting </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 y="1051719"/>
            <a:ext cx="6172200" cy="3471862"/>
          </a:xfrm>
        </p:spPr>
      </p:pic>
      <p:sp>
        <p:nvSpPr>
          <p:cNvPr id="4" name="Slide Number Placeholder 3"/>
          <p:cNvSpPr>
            <a:spLocks noGrp="1"/>
          </p:cNvSpPr>
          <p:nvPr>
            <p:ph type="sldNum" sz="quarter" idx="12"/>
          </p:nvPr>
        </p:nvSpPr>
        <p:spPr/>
        <p:txBody>
          <a:bodyPr/>
          <a:lstStyle/>
          <a:p>
            <a:fld id="{428DD2C2-8F72-465F-A219-5F353CB48A2B}" type="slidenum">
              <a:rPr lang="en-AU" smtClean="0"/>
              <a:pPr/>
              <a:t>12</a:t>
            </a:fld>
            <a:endParaRPr lang="en-AU" dirty="0"/>
          </a:p>
        </p:txBody>
      </p:sp>
    </p:spTree>
    <p:extLst>
      <p:ext uri="{BB962C8B-B14F-4D97-AF65-F5344CB8AC3E}">
        <p14:creationId xmlns:p14="http://schemas.microsoft.com/office/powerpoint/2010/main" val="3707288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Day 5 – Our miso and kimchi; Considering the Agar Plates </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48880" y="2342225"/>
            <a:ext cx="4248472" cy="2389765"/>
          </a:xfrm>
        </p:spPr>
      </p:pic>
      <p:sp>
        <p:nvSpPr>
          <p:cNvPr id="4" name="Slide Number Placeholder 3"/>
          <p:cNvSpPr>
            <a:spLocks noGrp="1"/>
          </p:cNvSpPr>
          <p:nvPr>
            <p:ph type="sldNum" sz="quarter" idx="12"/>
          </p:nvPr>
        </p:nvSpPr>
        <p:spPr/>
        <p:txBody>
          <a:bodyPr/>
          <a:lstStyle/>
          <a:p>
            <a:fld id="{428DD2C2-8F72-465F-A219-5F353CB48A2B}" type="slidenum">
              <a:rPr lang="en-AU" smtClean="0"/>
              <a:pPr/>
              <a:t>13</a:t>
            </a:fld>
            <a:endParaRPr lang="en-AU" dirty="0"/>
          </a:p>
        </p:txBody>
      </p:sp>
      <p:pic>
        <p:nvPicPr>
          <p:cNvPr id="6"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6779" t="11860" b="13823"/>
          <a:stretch/>
        </p:blipFill>
        <p:spPr>
          <a:xfrm>
            <a:off x="547200" y="1059582"/>
            <a:ext cx="3050970" cy="136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42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AU" altLang="en-US" dirty="0" smtClean="0"/>
              <a:t>Our Learning</a:t>
            </a:r>
          </a:p>
        </p:txBody>
      </p:sp>
      <p:sp>
        <p:nvSpPr>
          <p:cNvPr id="23555" name="Rectangle 3"/>
          <p:cNvSpPr>
            <a:spLocks noGrp="1" noChangeArrowheads="1"/>
          </p:cNvSpPr>
          <p:nvPr>
            <p:ph type="body" idx="1"/>
          </p:nvPr>
        </p:nvSpPr>
        <p:spPr>
          <a:xfrm>
            <a:off x="675853" y="1059582"/>
            <a:ext cx="5705475" cy="3442792"/>
          </a:xfrm>
        </p:spPr>
        <p:txBody>
          <a:bodyPr>
            <a:normAutofit/>
          </a:bodyPr>
          <a:lstStyle/>
          <a:p>
            <a:r>
              <a:rPr lang="en-GB" sz="1600" dirty="0"/>
              <a:t>Upside down unit </a:t>
            </a:r>
            <a:r>
              <a:rPr lang="en-GB" sz="1600" dirty="0" smtClean="0"/>
              <a:t>design</a:t>
            </a:r>
            <a:endParaRPr lang="en-AU" sz="1600" dirty="0"/>
          </a:p>
          <a:p>
            <a:r>
              <a:rPr lang="en-GB" sz="1600" dirty="0" smtClean="0"/>
              <a:t>Effective </a:t>
            </a:r>
            <a:r>
              <a:rPr lang="en-GB" sz="1600" dirty="0"/>
              <a:t>team </a:t>
            </a:r>
            <a:r>
              <a:rPr lang="en-GB" sz="1600" dirty="0" smtClean="0"/>
              <a:t>selection and processes</a:t>
            </a:r>
            <a:endParaRPr lang="en-AU" sz="1600" dirty="0"/>
          </a:p>
          <a:p>
            <a:r>
              <a:rPr lang="en-GB" sz="1600" dirty="0" smtClean="0"/>
              <a:t>Global </a:t>
            </a:r>
            <a:r>
              <a:rPr lang="en-GB" sz="1600" dirty="0"/>
              <a:t>and local unit </a:t>
            </a:r>
            <a:r>
              <a:rPr lang="en-GB" sz="1600" dirty="0" smtClean="0"/>
              <a:t>focus</a:t>
            </a:r>
          </a:p>
          <a:p>
            <a:r>
              <a:rPr lang="en-GB" sz="1600" dirty="0" smtClean="0"/>
              <a:t>Work </a:t>
            </a:r>
            <a:r>
              <a:rPr lang="en-GB" sz="1600" dirty="0"/>
              <a:t>Integrated </a:t>
            </a:r>
            <a:r>
              <a:rPr lang="en-GB" sz="1600" dirty="0" smtClean="0"/>
              <a:t>Learning</a:t>
            </a:r>
          </a:p>
          <a:p>
            <a:endParaRPr lang="en-GB" sz="1600" dirty="0" smtClean="0"/>
          </a:p>
          <a:p>
            <a:r>
              <a:rPr lang="en-GB" altLang="en-US" sz="1600" dirty="0" smtClean="0"/>
              <a:t>Adapting to the shock, horror and disappointment of 5 students for face-2-face week…. </a:t>
            </a:r>
            <a:r>
              <a:rPr lang="en-GB" altLang="en-US" sz="1600" dirty="0" smtClean="0">
                <a:sym typeface="Wingdings" panose="05000000000000000000" pitchFamily="2" charset="2"/>
              </a:rPr>
              <a:t> …and coming to terms with online teaching</a:t>
            </a:r>
            <a:endParaRPr lang="en-AU" altLang="en-US" sz="1400" dirty="0" smtClean="0"/>
          </a:p>
        </p:txBody>
      </p:sp>
      <p:sp>
        <p:nvSpPr>
          <p:cNvPr id="23557" name="Slide Number Placeholder 1"/>
          <p:cNvSpPr>
            <a:spLocks noGrp="1"/>
          </p:cNvSpPr>
          <p:nvPr>
            <p:ph type="sldNum" sz="quarter" idx="11"/>
          </p:nvPr>
        </p:nvSpPr>
        <p:spPr>
          <a:xfrm>
            <a:off x="342900" y="4683919"/>
            <a:ext cx="2171700"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Times New Roman" pitchFamily="18" charset="0"/>
              </a:defRPr>
            </a:lvl1pPr>
            <a:lvl2pPr marL="557213" indent="-214313" eaLnBrk="0" hangingPunct="0">
              <a:defRPr sz="1100">
                <a:solidFill>
                  <a:schemeClr val="tx1"/>
                </a:solidFill>
                <a:latin typeface="Times New Roman" pitchFamily="18" charset="0"/>
              </a:defRPr>
            </a:lvl2pPr>
            <a:lvl3pPr marL="857250" indent="-171450" eaLnBrk="0" hangingPunct="0">
              <a:defRPr sz="1100">
                <a:solidFill>
                  <a:schemeClr val="tx1"/>
                </a:solidFill>
                <a:latin typeface="Times New Roman" pitchFamily="18" charset="0"/>
              </a:defRPr>
            </a:lvl3pPr>
            <a:lvl4pPr marL="1200150" indent="-171450" eaLnBrk="0" hangingPunct="0">
              <a:defRPr sz="1100">
                <a:solidFill>
                  <a:schemeClr val="tx1"/>
                </a:solidFill>
                <a:latin typeface="Times New Roman" pitchFamily="18" charset="0"/>
              </a:defRPr>
            </a:lvl4pPr>
            <a:lvl5pPr marL="1543050" indent="-171450" eaLnBrk="0" hangingPunct="0">
              <a:defRPr sz="1100">
                <a:solidFill>
                  <a:schemeClr val="tx1"/>
                </a:solidFill>
                <a:latin typeface="Times New Roman" pitchFamily="18" charset="0"/>
              </a:defRPr>
            </a:lvl5pPr>
            <a:lvl6pPr marL="1885950" indent="-171450" eaLnBrk="0" fontAlgn="base" hangingPunct="0">
              <a:spcBef>
                <a:spcPct val="0"/>
              </a:spcBef>
              <a:spcAft>
                <a:spcPct val="0"/>
              </a:spcAft>
              <a:defRPr sz="1100">
                <a:solidFill>
                  <a:schemeClr val="tx1"/>
                </a:solidFill>
                <a:latin typeface="Times New Roman" pitchFamily="18" charset="0"/>
              </a:defRPr>
            </a:lvl6pPr>
            <a:lvl7pPr marL="2228850" indent="-171450" eaLnBrk="0" fontAlgn="base" hangingPunct="0">
              <a:spcBef>
                <a:spcPct val="0"/>
              </a:spcBef>
              <a:spcAft>
                <a:spcPct val="0"/>
              </a:spcAft>
              <a:defRPr sz="1100">
                <a:solidFill>
                  <a:schemeClr val="tx1"/>
                </a:solidFill>
                <a:latin typeface="Times New Roman" pitchFamily="18" charset="0"/>
              </a:defRPr>
            </a:lvl7pPr>
            <a:lvl8pPr marL="2571750" indent="-171450" eaLnBrk="0" fontAlgn="base" hangingPunct="0">
              <a:spcBef>
                <a:spcPct val="0"/>
              </a:spcBef>
              <a:spcAft>
                <a:spcPct val="0"/>
              </a:spcAft>
              <a:defRPr sz="1100">
                <a:solidFill>
                  <a:schemeClr val="tx1"/>
                </a:solidFill>
                <a:latin typeface="Times New Roman" pitchFamily="18" charset="0"/>
              </a:defRPr>
            </a:lvl8pPr>
            <a:lvl9pPr marL="2914650" indent="-171450" eaLnBrk="0" fontAlgn="base" hangingPunct="0">
              <a:spcBef>
                <a:spcPct val="0"/>
              </a:spcBef>
              <a:spcAft>
                <a:spcPct val="0"/>
              </a:spcAft>
              <a:defRPr sz="1100">
                <a:solidFill>
                  <a:schemeClr val="tx1"/>
                </a:solidFill>
                <a:latin typeface="Times New Roman" pitchFamily="18" charset="0"/>
              </a:defRPr>
            </a:lvl9pPr>
          </a:lstStyle>
          <a:p>
            <a:pPr algn="l" eaLnBrk="1" hangingPunct="1"/>
            <a:fld id="{CC2E0842-CFA3-41E8-A107-8F342C9683BF}" type="slidenum">
              <a:rPr lang="en-AU" altLang="en-US" smtClean="0">
                <a:latin typeface="Arial" charset="0"/>
                <a:ea typeface="MS PGothic" pitchFamily="34" charset="-128"/>
              </a:rPr>
              <a:pPr algn="l" eaLnBrk="1" hangingPunct="1"/>
              <a:t>14</a:t>
            </a:fld>
            <a:endParaRPr lang="en-AU" altLang="en-US" dirty="0" smtClean="0">
              <a:latin typeface="Arial" charset="0"/>
              <a:ea typeface="MS PGothic" pitchFamily="34" charset="-128"/>
            </a:endParaRPr>
          </a:p>
        </p:txBody>
      </p:sp>
    </p:spTree>
    <p:extLst>
      <p:ext uri="{BB962C8B-B14F-4D97-AF65-F5344CB8AC3E}">
        <p14:creationId xmlns:p14="http://schemas.microsoft.com/office/powerpoint/2010/main" val="3595786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4624" y="771550"/>
            <a:ext cx="6696744" cy="857250"/>
          </a:xfrm>
        </p:spPr>
        <p:txBody>
          <a:bodyPr>
            <a:normAutofit/>
          </a:bodyPr>
          <a:lstStyle/>
          <a:p>
            <a:pPr eaLnBrk="1" hangingPunct="1"/>
            <a:r>
              <a:rPr lang="en-US" altLang="en-US" dirty="0" smtClean="0"/>
              <a:t>Conclusions</a:t>
            </a:r>
          </a:p>
        </p:txBody>
      </p:sp>
      <p:sp>
        <p:nvSpPr>
          <p:cNvPr id="12291" name="Content Placeholder 2"/>
          <p:cNvSpPr>
            <a:spLocks noGrp="1"/>
          </p:cNvSpPr>
          <p:nvPr>
            <p:ph idx="1"/>
          </p:nvPr>
        </p:nvSpPr>
        <p:spPr>
          <a:xfrm>
            <a:off x="342900" y="1995686"/>
            <a:ext cx="6172200" cy="2664296"/>
          </a:xfrm>
        </p:spPr>
        <p:txBody>
          <a:bodyPr>
            <a:normAutofit/>
          </a:bodyPr>
          <a:lstStyle/>
          <a:p>
            <a:pPr marL="0" indent="0" algn="ctr">
              <a:buNone/>
            </a:pPr>
            <a:r>
              <a:rPr lang="en-AU" b="1" i="1" dirty="0"/>
              <a:t>Synergies</a:t>
            </a:r>
            <a:r>
              <a:rPr lang="en-AU" i="1" dirty="0"/>
              <a:t> and </a:t>
            </a:r>
            <a:r>
              <a:rPr lang="en-AU" b="1" i="1" dirty="0"/>
              <a:t>innovation</a:t>
            </a:r>
            <a:r>
              <a:rPr lang="en-AU" i="1" dirty="0"/>
              <a:t> for staff and students in </a:t>
            </a:r>
            <a:r>
              <a:rPr lang="en-AU" i="1" dirty="0" smtClean="0"/>
              <a:t>the development </a:t>
            </a:r>
            <a:r>
              <a:rPr lang="en-AU" i="1" dirty="0"/>
              <a:t>and delivery of a Fermented Food </a:t>
            </a:r>
            <a:r>
              <a:rPr lang="en-AU" i="1" dirty="0" smtClean="0"/>
              <a:t>and Drink </a:t>
            </a:r>
            <a:r>
              <a:rPr lang="en-AU" i="1" dirty="0"/>
              <a:t>breadth </a:t>
            </a:r>
            <a:r>
              <a:rPr lang="en-AU" i="1" dirty="0" smtClean="0"/>
              <a:t>unit</a:t>
            </a:r>
          </a:p>
          <a:p>
            <a:pPr marL="0" indent="0">
              <a:buNone/>
            </a:pPr>
            <a:endParaRPr lang="en-US" i="1" dirty="0" smtClean="0"/>
          </a:p>
        </p:txBody>
      </p:sp>
      <p:sp>
        <p:nvSpPr>
          <p:cNvPr id="22533" name="Slide Number Placeholder 1"/>
          <p:cNvSpPr>
            <a:spLocks noGrp="1"/>
          </p:cNvSpPr>
          <p:nvPr>
            <p:ph type="sldNum" sz="quarter" idx="11"/>
          </p:nvPr>
        </p:nvSpPr>
        <p:spPr>
          <a:xfrm>
            <a:off x="342900" y="4683919"/>
            <a:ext cx="2171700"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Times New Roman" pitchFamily="18" charset="0"/>
              </a:defRPr>
            </a:lvl1pPr>
            <a:lvl2pPr marL="557213" indent="-214313" eaLnBrk="0" hangingPunct="0">
              <a:defRPr sz="1100">
                <a:solidFill>
                  <a:schemeClr val="tx1"/>
                </a:solidFill>
                <a:latin typeface="Times New Roman" pitchFamily="18" charset="0"/>
              </a:defRPr>
            </a:lvl2pPr>
            <a:lvl3pPr marL="857250" indent="-171450" eaLnBrk="0" hangingPunct="0">
              <a:defRPr sz="1100">
                <a:solidFill>
                  <a:schemeClr val="tx1"/>
                </a:solidFill>
                <a:latin typeface="Times New Roman" pitchFamily="18" charset="0"/>
              </a:defRPr>
            </a:lvl3pPr>
            <a:lvl4pPr marL="1200150" indent="-171450" eaLnBrk="0" hangingPunct="0">
              <a:defRPr sz="1100">
                <a:solidFill>
                  <a:schemeClr val="tx1"/>
                </a:solidFill>
                <a:latin typeface="Times New Roman" pitchFamily="18" charset="0"/>
              </a:defRPr>
            </a:lvl4pPr>
            <a:lvl5pPr marL="1543050" indent="-171450" eaLnBrk="0" hangingPunct="0">
              <a:defRPr sz="1100">
                <a:solidFill>
                  <a:schemeClr val="tx1"/>
                </a:solidFill>
                <a:latin typeface="Times New Roman" pitchFamily="18" charset="0"/>
              </a:defRPr>
            </a:lvl5pPr>
            <a:lvl6pPr marL="1885950" indent="-171450" eaLnBrk="0" fontAlgn="base" hangingPunct="0">
              <a:spcBef>
                <a:spcPct val="0"/>
              </a:spcBef>
              <a:spcAft>
                <a:spcPct val="0"/>
              </a:spcAft>
              <a:defRPr sz="1100">
                <a:solidFill>
                  <a:schemeClr val="tx1"/>
                </a:solidFill>
                <a:latin typeface="Times New Roman" pitchFamily="18" charset="0"/>
              </a:defRPr>
            </a:lvl6pPr>
            <a:lvl7pPr marL="2228850" indent="-171450" eaLnBrk="0" fontAlgn="base" hangingPunct="0">
              <a:spcBef>
                <a:spcPct val="0"/>
              </a:spcBef>
              <a:spcAft>
                <a:spcPct val="0"/>
              </a:spcAft>
              <a:defRPr sz="1100">
                <a:solidFill>
                  <a:schemeClr val="tx1"/>
                </a:solidFill>
                <a:latin typeface="Times New Roman" pitchFamily="18" charset="0"/>
              </a:defRPr>
            </a:lvl7pPr>
            <a:lvl8pPr marL="2571750" indent="-171450" eaLnBrk="0" fontAlgn="base" hangingPunct="0">
              <a:spcBef>
                <a:spcPct val="0"/>
              </a:spcBef>
              <a:spcAft>
                <a:spcPct val="0"/>
              </a:spcAft>
              <a:defRPr sz="1100">
                <a:solidFill>
                  <a:schemeClr val="tx1"/>
                </a:solidFill>
                <a:latin typeface="Times New Roman" pitchFamily="18" charset="0"/>
              </a:defRPr>
            </a:lvl8pPr>
            <a:lvl9pPr marL="2914650" indent="-171450" eaLnBrk="0" fontAlgn="base" hangingPunct="0">
              <a:spcBef>
                <a:spcPct val="0"/>
              </a:spcBef>
              <a:spcAft>
                <a:spcPct val="0"/>
              </a:spcAft>
              <a:defRPr sz="1100">
                <a:solidFill>
                  <a:schemeClr val="tx1"/>
                </a:solidFill>
                <a:latin typeface="Times New Roman" pitchFamily="18" charset="0"/>
              </a:defRPr>
            </a:lvl9pPr>
          </a:lstStyle>
          <a:p>
            <a:pPr algn="l" eaLnBrk="1" hangingPunct="1"/>
            <a:fld id="{4B064572-1148-4B68-87F3-E4702AC00B1F}" type="slidenum">
              <a:rPr lang="en-AU" altLang="en-US" smtClean="0">
                <a:latin typeface="Arial" charset="0"/>
                <a:ea typeface="MS PGothic" pitchFamily="34" charset="-128"/>
              </a:rPr>
              <a:pPr algn="l" eaLnBrk="1" hangingPunct="1"/>
              <a:t>15</a:t>
            </a:fld>
            <a:endParaRPr lang="en-AU" altLang="en-US" dirty="0" smtClean="0">
              <a:latin typeface="Arial" charset="0"/>
              <a:ea typeface="MS PGothic" pitchFamily="34" charset="-128"/>
            </a:endParaRPr>
          </a:p>
        </p:txBody>
      </p:sp>
    </p:spTree>
    <p:extLst>
      <p:ext uri="{BB962C8B-B14F-4D97-AF65-F5344CB8AC3E}">
        <p14:creationId xmlns:p14="http://schemas.microsoft.com/office/powerpoint/2010/main" val="373258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28DD2C2-8F72-465F-A219-5F353CB48A2B}" type="slidenum">
              <a:rPr lang="en-AU" smtClean="0"/>
              <a:pPr/>
              <a:t>16</a:t>
            </a:fld>
            <a:endParaRPr lang="en-AU" dirty="0"/>
          </a:p>
        </p:txBody>
      </p:sp>
      <p:sp>
        <p:nvSpPr>
          <p:cNvPr id="7" name="Rectangle 2"/>
          <p:cNvSpPr>
            <a:spLocks noGrp="1" noChangeArrowheads="1"/>
          </p:cNvSpPr>
          <p:nvPr>
            <p:ph type="title"/>
          </p:nvPr>
        </p:nvSpPr>
        <p:spPr>
          <a:xfrm>
            <a:off x="31986" y="51470"/>
            <a:ext cx="6498691" cy="1143000"/>
          </a:xfrm>
        </p:spPr>
        <p:txBody>
          <a:bodyPr/>
          <a:lstStyle/>
          <a:p>
            <a:pPr eaLnBrk="1" hangingPunct="1"/>
            <a:r>
              <a:rPr lang="en-US" dirty="0" smtClean="0"/>
              <a:t>Copyright notice</a:t>
            </a:r>
          </a:p>
        </p:txBody>
      </p:sp>
      <p:sp>
        <p:nvSpPr>
          <p:cNvPr id="8" name="Rectangle 3"/>
          <p:cNvSpPr txBox="1">
            <a:spLocks noChangeArrowheads="1"/>
          </p:cNvSpPr>
          <p:nvPr/>
        </p:nvSpPr>
        <p:spPr>
          <a:xfrm>
            <a:off x="98661" y="1059582"/>
            <a:ext cx="6570699" cy="36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dirty="0" smtClean="0"/>
              <a:t>Copyright © </a:t>
            </a:r>
          </a:p>
          <a:p>
            <a:pPr marL="0" indent="0">
              <a:buFontTx/>
              <a:buNone/>
            </a:pPr>
            <a:r>
              <a:rPr lang="en-US" sz="2000" b="1" dirty="0" smtClean="0"/>
              <a:t>University of Tasmania, All rights reserved.</a:t>
            </a:r>
          </a:p>
          <a:p>
            <a:pPr marL="0" indent="0">
              <a:buFontTx/>
              <a:buNone/>
            </a:pPr>
            <a:endParaRPr lang="en-US" sz="2000" b="1" dirty="0" smtClean="0"/>
          </a:p>
          <a:p>
            <a:pPr marL="0" indent="0">
              <a:buFontTx/>
              <a:buNone/>
            </a:pPr>
            <a:r>
              <a:rPr lang="en-US" sz="1600" dirty="0" smtClean="0"/>
              <a:t>Commonwealth of Australia Copyright Regulations 1969 - WARNING</a:t>
            </a:r>
          </a:p>
          <a:p>
            <a:pPr marL="0" indent="0">
              <a:buFontTx/>
              <a:buNone/>
            </a:pPr>
            <a:r>
              <a:rPr lang="en-US" sz="1600" b="1" dirty="0" smtClean="0"/>
              <a:t>This material has been reproduced and communicated to you by or on behalf of the University of Tasmania pursuant to Part VB of the Copyright Act 1968 (the Act). The material in this communication may be subject to copyright under the Act. Any further reproduction or communication of this material by you may be the subject of copyright protection under the Act. Do not remove this notice.</a:t>
            </a:r>
          </a:p>
          <a:p>
            <a:pPr marL="0" indent="0">
              <a:buFontTx/>
              <a:buNone/>
            </a:pPr>
            <a:endParaRPr lang="en-US" sz="1600" b="1" dirty="0" smtClean="0"/>
          </a:p>
        </p:txBody>
      </p:sp>
    </p:spTree>
    <p:extLst>
      <p:ext uri="{BB962C8B-B14F-4D97-AF65-F5344CB8AC3E}">
        <p14:creationId xmlns:p14="http://schemas.microsoft.com/office/powerpoint/2010/main" val="22172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4624" y="771550"/>
            <a:ext cx="6696744" cy="857250"/>
          </a:xfrm>
        </p:spPr>
        <p:txBody>
          <a:bodyPr>
            <a:normAutofit fontScale="90000"/>
          </a:bodyPr>
          <a:lstStyle/>
          <a:p>
            <a:pPr eaLnBrk="1" hangingPunct="1"/>
            <a:r>
              <a:rPr lang="en-US" altLang="en-US" dirty="0" smtClean="0"/>
              <a:t>Presentation at Teaching Matters</a:t>
            </a:r>
            <a:br>
              <a:rPr lang="en-US" altLang="en-US" dirty="0" smtClean="0"/>
            </a:br>
            <a:r>
              <a:rPr lang="en-US" altLang="en-US" dirty="0" smtClean="0"/>
              <a:t>7 December 2016</a:t>
            </a:r>
          </a:p>
        </p:txBody>
      </p:sp>
      <p:sp>
        <p:nvSpPr>
          <p:cNvPr id="12291" name="Content Placeholder 2"/>
          <p:cNvSpPr>
            <a:spLocks noGrp="1"/>
          </p:cNvSpPr>
          <p:nvPr>
            <p:ph idx="1"/>
          </p:nvPr>
        </p:nvSpPr>
        <p:spPr>
          <a:xfrm>
            <a:off x="342900" y="1995686"/>
            <a:ext cx="6172200" cy="2664296"/>
          </a:xfrm>
        </p:spPr>
        <p:txBody>
          <a:bodyPr>
            <a:normAutofit/>
          </a:bodyPr>
          <a:lstStyle/>
          <a:p>
            <a:pPr marL="0" indent="0" algn="ctr">
              <a:buNone/>
            </a:pPr>
            <a:r>
              <a:rPr lang="en-AU" b="1" i="1" dirty="0"/>
              <a:t>Synergies and innovation for staff </a:t>
            </a:r>
            <a:r>
              <a:rPr lang="en-AU" i="1" dirty="0"/>
              <a:t>and students in </a:t>
            </a:r>
            <a:r>
              <a:rPr lang="en-AU" i="1" dirty="0" smtClean="0"/>
              <a:t>the development </a:t>
            </a:r>
            <a:r>
              <a:rPr lang="en-AU" i="1" dirty="0"/>
              <a:t>and delivery of a Fermented Food </a:t>
            </a:r>
            <a:r>
              <a:rPr lang="en-AU" i="1" dirty="0" smtClean="0"/>
              <a:t>and Drink </a:t>
            </a:r>
            <a:r>
              <a:rPr lang="en-AU" i="1" dirty="0"/>
              <a:t>breadth </a:t>
            </a:r>
            <a:r>
              <a:rPr lang="en-AU" i="1" dirty="0" smtClean="0"/>
              <a:t>unit</a:t>
            </a:r>
          </a:p>
          <a:p>
            <a:pPr marL="0" indent="0">
              <a:buNone/>
            </a:pPr>
            <a:endParaRPr lang="en-US" i="1" dirty="0" smtClean="0"/>
          </a:p>
        </p:txBody>
      </p:sp>
      <p:sp>
        <p:nvSpPr>
          <p:cNvPr id="22533" name="Slide Number Placeholder 1"/>
          <p:cNvSpPr>
            <a:spLocks noGrp="1"/>
          </p:cNvSpPr>
          <p:nvPr>
            <p:ph type="sldNum" sz="quarter" idx="11"/>
          </p:nvPr>
        </p:nvSpPr>
        <p:spPr>
          <a:xfrm>
            <a:off x="342900" y="4683919"/>
            <a:ext cx="2171700"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Times New Roman" pitchFamily="18" charset="0"/>
              </a:defRPr>
            </a:lvl1pPr>
            <a:lvl2pPr marL="557213" indent="-214313" eaLnBrk="0" hangingPunct="0">
              <a:defRPr sz="1100">
                <a:solidFill>
                  <a:schemeClr val="tx1"/>
                </a:solidFill>
                <a:latin typeface="Times New Roman" pitchFamily="18" charset="0"/>
              </a:defRPr>
            </a:lvl2pPr>
            <a:lvl3pPr marL="857250" indent="-171450" eaLnBrk="0" hangingPunct="0">
              <a:defRPr sz="1100">
                <a:solidFill>
                  <a:schemeClr val="tx1"/>
                </a:solidFill>
                <a:latin typeface="Times New Roman" pitchFamily="18" charset="0"/>
              </a:defRPr>
            </a:lvl3pPr>
            <a:lvl4pPr marL="1200150" indent="-171450" eaLnBrk="0" hangingPunct="0">
              <a:defRPr sz="1100">
                <a:solidFill>
                  <a:schemeClr val="tx1"/>
                </a:solidFill>
                <a:latin typeface="Times New Roman" pitchFamily="18" charset="0"/>
              </a:defRPr>
            </a:lvl4pPr>
            <a:lvl5pPr marL="1543050" indent="-171450" eaLnBrk="0" hangingPunct="0">
              <a:defRPr sz="1100">
                <a:solidFill>
                  <a:schemeClr val="tx1"/>
                </a:solidFill>
                <a:latin typeface="Times New Roman" pitchFamily="18" charset="0"/>
              </a:defRPr>
            </a:lvl5pPr>
            <a:lvl6pPr marL="1885950" indent="-171450" eaLnBrk="0" fontAlgn="base" hangingPunct="0">
              <a:spcBef>
                <a:spcPct val="0"/>
              </a:spcBef>
              <a:spcAft>
                <a:spcPct val="0"/>
              </a:spcAft>
              <a:defRPr sz="1100">
                <a:solidFill>
                  <a:schemeClr val="tx1"/>
                </a:solidFill>
                <a:latin typeface="Times New Roman" pitchFamily="18" charset="0"/>
              </a:defRPr>
            </a:lvl6pPr>
            <a:lvl7pPr marL="2228850" indent="-171450" eaLnBrk="0" fontAlgn="base" hangingPunct="0">
              <a:spcBef>
                <a:spcPct val="0"/>
              </a:spcBef>
              <a:spcAft>
                <a:spcPct val="0"/>
              </a:spcAft>
              <a:defRPr sz="1100">
                <a:solidFill>
                  <a:schemeClr val="tx1"/>
                </a:solidFill>
                <a:latin typeface="Times New Roman" pitchFamily="18" charset="0"/>
              </a:defRPr>
            </a:lvl7pPr>
            <a:lvl8pPr marL="2571750" indent="-171450" eaLnBrk="0" fontAlgn="base" hangingPunct="0">
              <a:spcBef>
                <a:spcPct val="0"/>
              </a:spcBef>
              <a:spcAft>
                <a:spcPct val="0"/>
              </a:spcAft>
              <a:defRPr sz="1100">
                <a:solidFill>
                  <a:schemeClr val="tx1"/>
                </a:solidFill>
                <a:latin typeface="Times New Roman" pitchFamily="18" charset="0"/>
              </a:defRPr>
            </a:lvl8pPr>
            <a:lvl9pPr marL="2914650" indent="-171450" eaLnBrk="0" fontAlgn="base" hangingPunct="0">
              <a:spcBef>
                <a:spcPct val="0"/>
              </a:spcBef>
              <a:spcAft>
                <a:spcPct val="0"/>
              </a:spcAft>
              <a:defRPr sz="1100">
                <a:solidFill>
                  <a:schemeClr val="tx1"/>
                </a:solidFill>
                <a:latin typeface="Times New Roman" pitchFamily="18" charset="0"/>
              </a:defRPr>
            </a:lvl9pPr>
          </a:lstStyle>
          <a:p>
            <a:pPr algn="l" eaLnBrk="1" hangingPunct="1"/>
            <a:fld id="{4B064572-1148-4B68-87F3-E4702AC00B1F}" type="slidenum">
              <a:rPr lang="en-AU" altLang="en-US" smtClean="0">
                <a:latin typeface="Arial" charset="0"/>
                <a:ea typeface="MS PGothic" pitchFamily="34" charset="-128"/>
              </a:rPr>
              <a:pPr algn="l" eaLnBrk="1" hangingPunct="1"/>
              <a:t>2</a:t>
            </a:fld>
            <a:endParaRPr lang="en-AU" altLang="en-US" dirty="0" smtClean="0">
              <a:latin typeface="Arial" charset="0"/>
              <a:ea typeface="MS PGothic" pitchFamily="34" charset="-128"/>
            </a:endParaRPr>
          </a:p>
        </p:txBody>
      </p:sp>
    </p:spTree>
    <p:extLst>
      <p:ext uri="{BB962C8B-B14F-4D97-AF65-F5344CB8AC3E}">
        <p14:creationId xmlns:p14="http://schemas.microsoft.com/office/powerpoint/2010/main" val="3656535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XBR211 Fermented Food &amp; Drink – structure &amp; assessment</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2656" y="1100087"/>
            <a:ext cx="4536504" cy="2551783"/>
          </a:xfrm>
        </p:spPr>
      </p:pic>
      <p:sp>
        <p:nvSpPr>
          <p:cNvPr id="4" name="Slide Number Placeholder 3"/>
          <p:cNvSpPr>
            <a:spLocks noGrp="1"/>
          </p:cNvSpPr>
          <p:nvPr>
            <p:ph type="sldNum" sz="quarter" idx="12"/>
          </p:nvPr>
        </p:nvSpPr>
        <p:spPr/>
        <p:txBody>
          <a:bodyPr/>
          <a:lstStyle/>
          <a:p>
            <a:fld id="{428DD2C2-8F72-465F-A219-5F353CB48A2B}" type="slidenum">
              <a:rPr lang="en-AU" smtClean="0"/>
              <a:pPr/>
              <a:t>3</a:t>
            </a:fld>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6952" y="2715766"/>
            <a:ext cx="3055814" cy="2148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9224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Intensive Week</a:t>
            </a:r>
            <a:br>
              <a:rPr lang="en-AU" dirty="0" smtClean="0"/>
            </a:br>
            <a:r>
              <a:rPr lang="en-AU" dirty="0" smtClean="0"/>
              <a:t>Day 1 – The Shopping Begins</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 y="1051719"/>
            <a:ext cx="6172200" cy="3471862"/>
          </a:xfrm>
        </p:spPr>
      </p:pic>
      <p:sp>
        <p:nvSpPr>
          <p:cNvPr id="4" name="Slide Number Placeholder 3"/>
          <p:cNvSpPr>
            <a:spLocks noGrp="1"/>
          </p:cNvSpPr>
          <p:nvPr>
            <p:ph type="sldNum" sz="quarter" idx="12"/>
          </p:nvPr>
        </p:nvSpPr>
        <p:spPr/>
        <p:txBody>
          <a:bodyPr/>
          <a:lstStyle/>
          <a:p>
            <a:fld id="{428DD2C2-8F72-465F-A219-5F353CB48A2B}" type="slidenum">
              <a:rPr lang="en-AU" smtClean="0"/>
              <a:pPr/>
              <a:t>4</a:t>
            </a:fld>
            <a:endParaRPr lang="en-AU" dirty="0"/>
          </a:p>
        </p:txBody>
      </p:sp>
    </p:spTree>
    <p:extLst>
      <p:ext uri="{BB962C8B-B14F-4D97-AF65-F5344CB8AC3E}">
        <p14:creationId xmlns:p14="http://schemas.microsoft.com/office/powerpoint/2010/main" val="355190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Day 1 – A visit to Adam’s house for some </a:t>
            </a:r>
            <a:r>
              <a:rPr lang="en-AU" dirty="0" smtClean="0"/>
              <a:t>kimchi and miso preparation </a:t>
            </a:r>
            <a:endParaRPr lang="en-AU" dirty="0"/>
          </a:p>
        </p:txBody>
      </p:sp>
      <p:pic>
        <p:nvPicPr>
          <p:cNvPr id="5" name="Content Placeholder 4"/>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04664" y="915567"/>
            <a:ext cx="3960440" cy="2970330"/>
          </a:xfrm>
        </p:spPr>
      </p:pic>
      <p:sp>
        <p:nvSpPr>
          <p:cNvPr id="4" name="Slide Number Placeholder 3"/>
          <p:cNvSpPr>
            <a:spLocks noGrp="1"/>
          </p:cNvSpPr>
          <p:nvPr>
            <p:ph type="sldNum" sz="quarter" idx="12"/>
          </p:nvPr>
        </p:nvSpPr>
        <p:spPr/>
        <p:txBody>
          <a:bodyPr/>
          <a:lstStyle/>
          <a:p>
            <a:fld id="{428DD2C2-8F72-465F-A219-5F353CB48A2B}" type="slidenum">
              <a:rPr lang="en-AU" smtClean="0"/>
              <a:pPr/>
              <a:t>5</a:t>
            </a:fld>
            <a:endParaRPr lang="en-AU" dirty="0"/>
          </a:p>
        </p:txBody>
      </p:sp>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3096" y="2985672"/>
            <a:ext cx="2232413" cy="1674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745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Day 2 – Agrarian Kitchen – a walk around the garden with owner Rodney Dunne</a:t>
            </a:r>
            <a:endParaRPr lang="en-AU" dirty="0"/>
          </a:p>
        </p:txBody>
      </p:sp>
      <p:sp>
        <p:nvSpPr>
          <p:cNvPr id="4" name="Slide Number Placeholder 3"/>
          <p:cNvSpPr>
            <a:spLocks noGrp="1"/>
          </p:cNvSpPr>
          <p:nvPr>
            <p:ph type="sldNum" sz="quarter" idx="12"/>
          </p:nvPr>
        </p:nvSpPr>
        <p:spPr/>
        <p:txBody>
          <a:bodyPr/>
          <a:lstStyle/>
          <a:p>
            <a:fld id="{428DD2C2-8F72-465F-A219-5F353CB48A2B}" type="slidenum">
              <a:rPr lang="en-AU" smtClean="0"/>
              <a:pPr/>
              <a:t>6</a:t>
            </a:fld>
            <a:endParaRPr lang="en-AU"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2656" y="1059582"/>
            <a:ext cx="4238228" cy="238400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744" y="3021527"/>
            <a:ext cx="2304257" cy="1907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3096" y="1851670"/>
            <a:ext cx="1457548" cy="2591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730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Roger befriends some of the locals </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 y="1051719"/>
            <a:ext cx="4622491" cy="2600151"/>
          </a:xfrm>
        </p:spPr>
      </p:pic>
      <p:sp>
        <p:nvSpPr>
          <p:cNvPr id="4" name="Slide Number Placeholder 3"/>
          <p:cNvSpPr>
            <a:spLocks noGrp="1"/>
          </p:cNvSpPr>
          <p:nvPr>
            <p:ph type="sldNum" sz="quarter" idx="12"/>
          </p:nvPr>
        </p:nvSpPr>
        <p:spPr/>
        <p:txBody>
          <a:bodyPr/>
          <a:lstStyle/>
          <a:p>
            <a:fld id="{428DD2C2-8F72-465F-A219-5F353CB48A2B}" type="slidenum">
              <a:rPr lang="en-AU" smtClean="0"/>
              <a:pPr/>
              <a:t>7</a:t>
            </a:fld>
            <a:endParaRPr lang="en-AU" dirty="0"/>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40" y="3522617"/>
            <a:ext cx="2149996" cy="1209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5024" y="3117572"/>
            <a:ext cx="2870076" cy="1614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364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000" dirty="0" smtClean="0"/>
              <a:t>Day 2 – </a:t>
            </a:r>
            <a:r>
              <a:rPr lang="en-AU" sz="2000" dirty="0"/>
              <a:t>Two Metre Tall </a:t>
            </a:r>
            <a:r>
              <a:rPr lang="en-AU" sz="2000" dirty="0" smtClean="0"/>
              <a:t>Brewery - Ashley Huntington explains the beauty of hops and grain  </a:t>
            </a:r>
            <a:endParaRPr lang="en-AU" sz="2000" dirty="0"/>
          </a:p>
        </p:txBody>
      </p:sp>
      <p:sp>
        <p:nvSpPr>
          <p:cNvPr id="4" name="Slide Number Placeholder 3"/>
          <p:cNvSpPr>
            <a:spLocks noGrp="1"/>
          </p:cNvSpPr>
          <p:nvPr>
            <p:ph type="sldNum" sz="quarter" idx="12"/>
          </p:nvPr>
        </p:nvSpPr>
        <p:spPr/>
        <p:txBody>
          <a:bodyPr/>
          <a:lstStyle/>
          <a:p>
            <a:fld id="{428DD2C2-8F72-465F-A219-5F353CB48A2B}" type="slidenum">
              <a:rPr lang="en-AU" smtClean="0"/>
              <a:pPr/>
              <a:t>8</a:t>
            </a:fld>
            <a:endParaRPr lang="en-AU"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696" y="1707654"/>
            <a:ext cx="3975208" cy="2236054"/>
          </a:xfrm>
          <a:prstGeom prst="rect">
            <a:avLst/>
          </a:prstGeom>
        </p:spPr>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49080" y="987574"/>
            <a:ext cx="2105620" cy="374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8936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Day 3 – Lab Work </a:t>
            </a:r>
            <a:endParaRPr lang="en-AU"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3450" y="915988"/>
            <a:ext cx="4991100" cy="3743325"/>
          </a:xfrm>
        </p:spPr>
      </p:pic>
      <p:sp>
        <p:nvSpPr>
          <p:cNvPr id="4" name="Slide Number Placeholder 3"/>
          <p:cNvSpPr>
            <a:spLocks noGrp="1"/>
          </p:cNvSpPr>
          <p:nvPr>
            <p:ph type="sldNum" sz="quarter" idx="12"/>
          </p:nvPr>
        </p:nvSpPr>
        <p:spPr/>
        <p:txBody>
          <a:bodyPr/>
          <a:lstStyle/>
          <a:p>
            <a:fld id="{428DD2C2-8F72-465F-A219-5F353CB48A2B}" type="slidenum">
              <a:rPr lang="en-AU" smtClean="0"/>
              <a:pPr/>
              <a:t>9</a:t>
            </a:fld>
            <a:endParaRPr lang="en-AU" dirty="0"/>
          </a:p>
        </p:txBody>
      </p:sp>
    </p:spTree>
    <p:extLst>
      <p:ext uri="{BB962C8B-B14F-4D97-AF65-F5344CB8AC3E}">
        <p14:creationId xmlns:p14="http://schemas.microsoft.com/office/powerpoint/2010/main" val="2170793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MA### Unit Title&amp;quot;&quot;/&gt;&lt;property id=&quot;20307&quot; value=&quot;256&quot;/&gt;&lt;/object&gt;&lt;object type=&quot;3&quot; unique_id=&quot;10005&quot;&gt;&lt;property id=&quot;20148&quot; value=&quot;5&quot;/&gt;&lt;property id=&quot;20300&quot; value=&quot;Slide 2 - &amp;quot;Sample Slide Heading – Text only&amp;quot;&quot;/&gt;&lt;property id=&quot;20307&quot; value=&quot;257&quot;/&gt;&lt;/object&gt;&lt;object type=&quot;3&quot; unique_id=&quot;10006&quot;&gt;&lt;property id=&quot;20148&quot; value=&quot;5&quot;/&gt;&lt;property id=&quot;20300&quot; value=&quot;Slide 3 - &amp;quot;Sample Slide Heading – Text with image&amp;quot;&quot;/&gt;&lt;property id=&quot;20307&quot; value=&quot;258&quot;/&gt;&lt;/object&gt;&lt;object type=&quot;3&quot; unique_id=&quot;10007&quot;&gt;&lt;property id=&quot;20148&quot; value=&quot;5&quot;/&gt;&lt;property id=&quot;20300&quot; value=&quot;Slide 4 - &amp;quot;Sample Slide Heading – Image only&amp;quot;&quot;/&gt;&lt;property id=&quot;20307&quot; value=&quot;259&quot;/&gt;&lt;/object&gt;&lt;/object&gt;&lt;/object&gt;&lt;/database&gt;"/>
  <p:tag name="SECTOMILLISECCONVERTED" val="1"/>
  <p:tag name="ISPRING_RESOURCE_PATHS_HASH_PRESENTER" val="eb8cff1457948a9f21bb465c3e361b5a7fd18c34"/>
</p:tagLst>
</file>

<file path=ppt/theme/theme1.xml><?xml version="1.0" encoding="utf-8"?>
<a:theme xmlns:a="http://schemas.openxmlformats.org/drawingml/2006/main" name="BFA726 - Lecture 1">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SBE_Template_2014_standard.potx" id="{2CF53BE2-02D5-4A92-92CD-C3B6E64CE61B}" vid="{38B7D6EF-C1A4-4313-8559-6AE15D043A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BFA726 - Lecture 1</Template>
  <TotalTime>0</TotalTime>
  <Words>324</Words>
  <Application>Microsoft Office PowerPoint</Application>
  <PresentationFormat>Custom</PresentationFormat>
  <Paragraphs>46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MS PGothic</vt:lpstr>
      <vt:lpstr>Arial</vt:lpstr>
      <vt:lpstr>Rockwell</vt:lpstr>
      <vt:lpstr>Times New Roman</vt:lpstr>
      <vt:lpstr>Wingdings</vt:lpstr>
      <vt:lpstr>BFA726 - Lecture 1</vt:lpstr>
      <vt:lpstr>XBR211  Fermented Food &amp; Drink</vt:lpstr>
      <vt:lpstr>Presentation at Teaching Matters 7 December 2016</vt:lpstr>
      <vt:lpstr>XBR211 Fermented Food &amp; Drink – structure &amp; assessment</vt:lpstr>
      <vt:lpstr>Intensive Week Day 1 – The Shopping Begins</vt:lpstr>
      <vt:lpstr>Day 1 – A visit to Adam’s house for some kimchi and miso preparation </vt:lpstr>
      <vt:lpstr>Day 2 – Agrarian Kitchen – a walk around the garden with owner Rodney Dunne</vt:lpstr>
      <vt:lpstr>Roger befriends some of the locals </vt:lpstr>
      <vt:lpstr>Day 2 – Two Metre Tall Brewery - Ashley Huntington explains the beauty of hops and grain  </vt:lpstr>
      <vt:lpstr>Day 3 – Lab Work </vt:lpstr>
      <vt:lpstr>Day 5 – Nick Haddow Bruny Island Cheese Company </vt:lpstr>
      <vt:lpstr>Day 5 – At the Wursthaus – Anna explains </vt:lpstr>
      <vt:lpstr>Day 5 - Shambles Brewery – some reading and some tasting </vt:lpstr>
      <vt:lpstr>Day 5 – Our miso and kimchi; Considering the Agar Plates </vt:lpstr>
      <vt:lpstr>Our Learning</vt:lpstr>
      <vt:lpstr>Conclusions</vt:lpstr>
      <vt:lpstr>Copyright notice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2015-07-05T23:27:04Z</dcterms:created>
  <dcterms:modified xsi:type="dcterms:W3CDTF">2016-12-07T00:00:48Z</dcterms:modified>
</cp:coreProperties>
</file>