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DF314F-1D72-4099-B076-CBE307A2B842}" v="4" dt="2022-08-01T01:31:58.4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stasia Salter" userId="5a654bc6-b977-4d7d-bff6-9e0a87fd4c66" providerId="ADAL" clId="{06DF314F-1D72-4099-B076-CBE307A2B842}"/>
    <pc:docChg chg="undo custSel modSld">
      <pc:chgData name="Anastasia Salter" userId="5a654bc6-b977-4d7d-bff6-9e0a87fd4c66" providerId="ADAL" clId="{06DF314F-1D72-4099-B076-CBE307A2B842}" dt="2022-08-01T01:32:44.654" v="117" actId="12788"/>
      <pc:docMkLst>
        <pc:docMk/>
      </pc:docMkLst>
      <pc:sldChg chg="addSp delSp modSp mod">
        <pc:chgData name="Anastasia Salter" userId="5a654bc6-b977-4d7d-bff6-9e0a87fd4c66" providerId="ADAL" clId="{06DF314F-1D72-4099-B076-CBE307A2B842}" dt="2022-08-01T01:32:44.654" v="117" actId="12788"/>
        <pc:sldMkLst>
          <pc:docMk/>
          <pc:sldMk cId="1122118915" sldId="257"/>
        </pc:sldMkLst>
        <pc:spChg chg="mod">
          <ac:chgData name="Anastasia Salter" userId="5a654bc6-b977-4d7d-bff6-9e0a87fd4c66" providerId="ADAL" clId="{06DF314F-1D72-4099-B076-CBE307A2B842}" dt="2022-08-01T01:32:44.654" v="117" actId="12788"/>
          <ac:spMkLst>
            <pc:docMk/>
            <pc:sldMk cId="1122118915" sldId="257"/>
            <ac:spMk id="4" creationId="{00000000-0000-0000-0000-000000000000}"/>
          </ac:spMkLst>
        </pc:spChg>
        <pc:picChg chg="add mod">
          <ac:chgData name="Anastasia Salter" userId="5a654bc6-b977-4d7d-bff6-9e0a87fd4c66" providerId="ADAL" clId="{06DF314F-1D72-4099-B076-CBE307A2B842}" dt="2022-08-01T01:32:10.277" v="67" actId="1076"/>
          <ac:picMkLst>
            <pc:docMk/>
            <pc:sldMk cId="1122118915" sldId="257"/>
            <ac:picMk id="3" creationId="{21691AA6-4F46-9D17-F732-12D6F2797874}"/>
          </ac:picMkLst>
        </pc:picChg>
        <pc:picChg chg="del mod">
          <ac:chgData name="Anastasia Salter" userId="5a654bc6-b977-4d7d-bff6-9e0a87fd4c66" providerId="ADAL" clId="{06DF314F-1D72-4099-B076-CBE307A2B842}" dt="2022-08-01T01:30:49.126" v="3" actId="478"/>
          <ac:picMkLst>
            <pc:docMk/>
            <pc:sldMk cId="1122118915" sldId="257"/>
            <ac:picMk id="5" creationId="{00000000-0000-0000-0000-000000000000}"/>
          </ac:picMkLst>
        </pc:picChg>
        <pc:picChg chg="add mod">
          <ac:chgData name="Anastasia Salter" userId="5a654bc6-b977-4d7d-bff6-9e0a87fd4c66" providerId="ADAL" clId="{06DF314F-1D72-4099-B076-CBE307A2B842}" dt="2022-08-01T01:31:18.380" v="16" actId="571"/>
          <ac:picMkLst>
            <pc:docMk/>
            <pc:sldMk cId="1122118915" sldId="257"/>
            <ac:picMk id="8" creationId="{4EB758F2-F95F-155C-5007-C7FB1A453074}"/>
          </ac:picMkLst>
        </pc:picChg>
        <pc:cxnChg chg="add del mod">
          <ac:chgData name="Anastasia Salter" userId="5a654bc6-b977-4d7d-bff6-9e0a87fd4c66" providerId="ADAL" clId="{06DF314F-1D72-4099-B076-CBE307A2B842}" dt="2022-08-01T01:32:14.076" v="69" actId="478"/>
          <ac:cxnSpMkLst>
            <pc:docMk/>
            <pc:sldMk cId="1122118915" sldId="257"/>
            <ac:cxnSpMk id="7" creationId="{60AE2A42-F634-4B6D-A47D-384D8446F51A}"/>
          </ac:cxnSpMkLst>
        </pc:cxnChg>
        <pc:cxnChg chg="add del mod">
          <ac:chgData name="Anastasia Salter" userId="5a654bc6-b977-4d7d-bff6-9e0a87fd4c66" providerId="ADAL" clId="{06DF314F-1D72-4099-B076-CBE307A2B842}" dt="2022-08-01T01:32:13.126" v="68" actId="478"/>
          <ac:cxnSpMkLst>
            <pc:docMk/>
            <pc:sldMk cId="1122118915" sldId="257"/>
            <ac:cxnSpMk id="9" creationId="{6820C5F8-D096-641A-0AFE-A270670E2A6A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44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35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88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1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93953" y="2459646"/>
            <a:ext cx="5604095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None/>
            </a:pPr>
            <a:r>
              <a:rPr lang="en-AU" sz="4000" b="1" dirty="0">
                <a:solidFill>
                  <a:srgbClr val="8064A2">
                    <a:lumMod val="50000"/>
                  </a:srgbClr>
                </a:solidFill>
                <a:latin typeface="Bodoni MT" pitchFamily="18" charset="0"/>
              </a:rPr>
              <a:t>Name</a:t>
            </a:r>
          </a:p>
          <a:p>
            <a:pPr marL="0" indent="0" defTabSz="914377">
              <a:buNone/>
            </a:pPr>
            <a:r>
              <a:rPr lang="en-AU" sz="2000" dirty="0">
                <a:solidFill>
                  <a:prstClr val="black"/>
                </a:solidFill>
                <a:latin typeface="Calibri"/>
              </a:rPr>
              <a:t>School/Institute</a:t>
            </a:r>
          </a:p>
          <a:p>
            <a:pPr marL="0" indent="0" defTabSz="914377">
              <a:buNone/>
            </a:pPr>
            <a:r>
              <a:rPr lang="en-AU" sz="2000" dirty="0">
                <a:solidFill>
                  <a:prstClr val="black"/>
                </a:solidFill>
                <a:latin typeface="Calibri"/>
              </a:rPr>
              <a:t>College</a:t>
            </a:r>
          </a:p>
          <a:p>
            <a:pPr marL="0" indent="0" defTabSz="914377">
              <a:buNone/>
            </a:pPr>
            <a:r>
              <a:rPr lang="en-AU" sz="2000" dirty="0">
                <a:solidFill>
                  <a:prstClr val="black"/>
                </a:solidFill>
                <a:latin typeface="Calibri"/>
              </a:rPr>
              <a:t>University of Tasmania</a:t>
            </a:r>
          </a:p>
          <a:p>
            <a:pPr marL="0" indent="0" defTabSz="914377">
              <a:buNone/>
            </a:pPr>
            <a:r>
              <a:rPr lang="en-AU" sz="2000" b="1" i="1" dirty="0">
                <a:solidFill>
                  <a:prstClr val="black"/>
                </a:solidFill>
                <a:latin typeface="Calibri"/>
              </a:rPr>
              <a:t>3MT Presentation Title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1691AA6-4F46-9D17-F732-12D6F2797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5557"/>
            <a:ext cx="5155412" cy="108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1891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c4683c-e0b1-496f-99ef-e37c484cd139">
      <Terms xmlns="http://schemas.microsoft.com/office/infopath/2007/PartnerControls"/>
    </lcf76f155ced4ddcb4097134ff3c332f>
    <TaxCatchAll xmlns="2d221494-178b-4357-bea6-3a87c5967eb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E450298F2716488D5C443199D3B45E" ma:contentTypeVersion="15" ma:contentTypeDescription="Create a new document." ma:contentTypeScope="" ma:versionID="039569f4f8d1c1f5a44297020adb3196">
  <xsd:schema xmlns:xsd="http://www.w3.org/2001/XMLSchema" xmlns:xs="http://www.w3.org/2001/XMLSchema" xmlns:p="http://schemas.microsoft.com/office/2006/metadata/properties" xmlns:ns2="b8c4683c-e0b1-496f-99ef-e37c484cd139" xmlns:ns3="3433a232-856c-42ce-873b-adf38899e563" xmlns:ns4="2d221494-178b-4357-bea6-3a87c5967eb4" targetNamespace="http://schemas.microsoft.com/office/2006/metadata/properties" ma:root="true" ma:fieldsID="722d4f245ec631c4f450a41396fc7328" ns2:_="" ns3:_="" ns4:_="">
    <xsd:import namespace="b8c4683c-e0b1-496f-99ef-e37c484cd139"/>
    <xsd:import namespace="3433a232-856c-42ce-873b-adf38899e563"/>
    <xsd:import namespace="2d221494-178b-4357-bea6-3a87c5967e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c4683c-e0b1-496f-99ef-e37c484cd1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be76f96-e7f0-4e7c-b4d8-bf0f4c547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3a232-856c-42ce-873b-adf38899e56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221494-178b-4357-bea6-3a87c5967eb4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96acc08e-b1d6-4508-9922-69a84f1a78c4}" ma:internalName="TaxCatchAll" ma:showField="CatchAllData" ma:web="3433a232-856c-42ce-873b-adf38899e5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03D697-B18A-4F2F-90C3-31D9DD85FA7A}">
  <ds:schemaRefs>
    <ds:schemaRef ds:uri="3433a232-856c-42ce-873b-adf38899e563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d221494-178b-4357-bea6-3a87c5967eb4"/>
    <ds:schemaRef ds:uri="b8c4683c-e0b1-496f-99ef-e37c484cd139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4C699E0-BB61-4385-97A9-48AFE4419A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7B61B5-D0B9-43B5-8637-59640B940F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c4683c-e0b1-496f-99ef-e37c484cd139"/>
    <ds:schemaRef ds:uri="3433a232-856c-42ce-873b-adf38899e563"/>
    <ds:schemaRef ds:uri="2d221494-178b-4357-bea6-3a87c5967e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Bodoni MT</vt:lpstr>
      <vt:lpstr>Calibri</vt:lpstr>
      <vt:lpstr>Custom Design</vt:lpstr>
      <vt:lpstr>PowerPoint Presentation</vt:lpstr>
    </vt:vector>
  </TitlesOfParts>
  <Company>The University of Queensland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Smith</dc:creator>
  <cp:lastModifiedBy>Anastasia Salter</cp:lastModifiedBy>
  <cp:revision>2</cp:revision>
  <dcterms:created xsi:type="dcterms:W3CDTF">2020-04-20T23:54:51Z</dcterms:created>
  <dcterms:modified xsi:type="dcterms:W3CDTF">2022-08-01T01:32:46Z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0x010100E8E450298F2716488D5C443199D3B45E</vt:lpwstr>
  </property>
  <property fmtid="{D5CDD505-2E9C-101B-9397-08002B2CF9AE}" pid="3" name="MediaServiceImageTags">
    <vt:lpwstr/>
  </property>
</Properties>
</file>