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8"/>
  </p:notesMasterIdLst>
  <p:sldIdLst>
    <p:sldId id="288" r:id="rId2"/>
    <p:sldId id="280" r:id="rId3"/>
    <p:sldId id="265" r:id="rId4"/>
    <p:sldId id="266" r:id="rId5"/>
    <p:sldId id="281" r:id="rId6"/>
    <p:sldId id="28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466"/>
    <a:srgbClr val="882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4" d="100"/>
          <a:sy n="94" d="100"/>
        </p:scale>
        <p:origin x="-1284" y="138"/>
      </p:cViewPr>
      <p:guideLst>
        <p:guide orient="horz" pos="910"/>
        <p:guide orient="horz" pos="3874"/>
        <p:guide pos="5428"/>
        <p:guide pos="222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3FCC9-8A71-4624-B88B-EFE81C571A82}" type="datetimeFigureOut">
              <a:rPr lang="en-AU" smtClean="0"/>
              <a:t>4/12/2016</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93569-7543-4182-BF78-2C6E1CC3E665}" type="slidenum">
              <a:rPr lang="en-AU" smtClean="0"/>
              <a:t>‹#›</a:t>
            </a:fld>
            <a:endParaRPr lang="en-AU" dirty="0"/>
          </a:p>
        </p:txBody>
      </p:sp>
    </p:spTree>
    <p:extLst>
      <p:ext uri="{BB962C8B-B14F-4D97-AF65-F5344CB8AC3E}">
        <p14:creationId xmlns:p14="http://schemas.microsoft.com/office/powerpoint/2010/main" val="414684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0" y="3999324"/>
            <a:ext cx="2628000"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Tree>
    <p:extLst>
      <p:ext uri="{BB962C8B-B14F-4D97-AF65-F5344CB8AC3E}">
        <p14:creationId xmlns:p14="http://schemas.microsoft.com/office/powerpoint/2010/main" val="90680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
        <p:nvSpPr>
          <p:cNvPr id="11" name="Rectangle 10"/>
          <p:cNvSpPr/>
          <p:nvPr userDrawn="1"/>
        </p:nvSpPr>
        <p:spPr>
          <a:xfrm>
            <a:off x="5580112" y="6013181"/>
            <a:ext cx="3046886"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Science, Engineering &amp; Technology</a:t>
            </a:r>
          </a:p>
        </p:txBody>
      </p:sp>
    </p:spTree>
    <p:extLst>
      <p:ext uri="{BB962C8B-B14F-4D97-AF65-F5344CB8AC3E}">
        <p14:creationId xmlns:p14="http://schemas.microsoft.com/office/powerpoint/2010/main" val="262983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or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
        <p:nvSpPr>
          <p:cNvPr id="11" name="Rectangle 10"/>
          <p:cNvSpPr/>
          <p:nvPr userDrawn="1"/>
        </p:nvSpPr>
        <p:spPr>
          <a:xfrm>
            <a:off x="5580112" y="6013181"/>
            <a:ext cx="3046886"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a:t>
            </a:r>
          </a:p>
          <a:p>
            <a:pPr algn="r">
              <a:lnSpc>
                <a:spcPts val="1400"/>
              </a:lnSpc>
              <a:buFont typeface="Arial" panose="020B0604020202020204" pitchFamily="34" charset="0"/>
              <a:buNone/>
            </a:pPr>
            <a:r>
              <a:rPr lang="en-GB" sz="1400" b="1" cap="all" dirty="0" smtClean="0">
                <a:latin typeface="+mj-lt"/>
              </a:rPr>
              <a:t>Arts</a:t>
            </a:r>
            <a:endParaRPr lang="en-AU" sz="1400" b="1" cap="all" dirty="0">
              <a:latin typeface="+mj-lt"/>
            </a:endParaRPr>
          </a:p>
        </p:txBody>
      </p:sp>
    </p:spTree>
    <p:extLst>
      <p:ext uri="{BB962C8B-B14F-4D97-AF65-F5344CB8AC3E}">
        <p14:creationId xmlns:p14="http://schemas.microsoft.com/office/powerpoint/2010/main" val="427075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
        <p:nvSpPr>
          <p:cNvPr id="11" name="Rectangle 10"/>
          <p:cNvSpPr/>
          <p:nvPr userDrawn="1"/>
        </p:nvSpPr>
        <p:spPr>
          <a:xfrm>
            <a:off x="5580112" y="6013181"/>
            <a:ext cx="3046886"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a:t>
            </a:r>
          </a:p>
          <a:p>
            <a:pPr algn="r">
              <a:lnSpc>
                <a:spcPts val="1400"/>
              </a:lnSpc>
              <a:buFont typeface="Arial" panose="020B0604020202020204" pitchFamily="34" charset="0"/>
              <a:buNone/>
            </a:pPr>
            <a:r>
              <a:rPr lang="en-GB" sz="1400" b="1" cap="all" dirty="0" smtClean="0">
                <a:latin typeface="+mj-lt"/>
              </a:rPr>
              <a:t>Arts</a:t>
            </a:r>
            <a:endParaRPr lang="en-AU" sz="1400" b="1" cap="all" dirty="0">
              <a:latin typeface="+mj-lt"/>
            </a:endParaRPr>
          </a:p>
        </p:txBody>
      </p:sp>
    </p:spTree>
    <p:extLst>
      <p:ext uri="{BB962C8B-B14F-4D97-AF65-F5344CB8AC3E}">
        <p14:creationId xmlns:p14="http://schemas.microsoft.com/office/powerpoint/2010/main" val="330229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or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
        <p:nvSpPr>
          <p:cNvPr id="11" name="Rectangle 10"/>
          <p:cNvSpPr/>
          <p:nvPr userDrawn="1"/>
        </p:nvSpPr>
        <p:spPr>
          <a:xfrm>
            <a:off x="5580112" y="6013181"/>
            <a:ext cx="3046886"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a:t>
            </a:r>
          </a:p>
          <a:p>
            <a:pPr algn="r">
              <a:lnSpc>
                <a:spcPts val="1400"/>
              </a:lnSpc>
              <a:buFont typeface="Arial" panose="020B0604020202020204" pitchFamily="34" charset="0"/>
              <a:buNone/>
            </a:pPr>
            <a:r>
              <a:rPr lang="en-GB" sz="1400" b="1" cap="all" dirty="0" smtClean="0">
                <a:latin typeface="+mj-lt"/>
              </a:rPr>
              <a:t>health</a:t>
            </a:r>
            <a:endParaRPr lang="en-AU" sz="1400" b="1" cap="all" dirty="0">
              <a:latin typeface="+mj-lt"/>
            </a:endParaRPr>
          </a:p>
        </p:txBody>
      </p:sp>
    </p:spTree>
    <p:extLst>
      <p:ext uri="{BB962C8B-B14F-4D97-AF65-F5344CB8AC3E}">
        <p14:creationId xmlns:p14="http://schemas.microsoft.com/office/powerpoint/2010/main" val="311944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0261" y="540000"/>
            <a:ext cx="4671864" cy="1304824"/>
          </a:xfrm>
        </p:spPr>
        <p:txBody>
          <a:bodyPr/>
          <a:lstStyle>
            <a:lvl1pPr>
              <a:lnSpc>
                <a:spcPts val="3000"/>
              </a:lnSpc>
              <a:defRPr sz="3000">
                <a:solidFill>
                  <a:schemeClr val="bg1"/>
                </a:solidFill>
              </a:defRPr>
            </a:lvl1pPr>
          </a:lstStyle>
          <a:p>
            <a:r>
              <a:rPr lang="en-AU" noProof="0" dirty="0" smtClean="0"/>
              <a:t>Click To Add Title</a:t>
            </a:r>
            <a:endParaRPr lang="en-AU"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5980731"/>
            <a:ext cx="2058343" cy="431420"/>
          </a:xfrm>
          <a:prstGeom prst="rect">
            <a:avLst/>
          </a:prstGeom>
        </p:spPr>
      </p:pic>
      <p:sp>
        <p:nvSpPr>
          <p:cNvPr id="13" name="Text Placeholder 12"/>
          <p:cNvSpPr>
            <a:spLocks noGrp="1"/>
          </p:cNvSpPr>
          <p:nvPr>
            <p:ph type="body" sz="quarter" idx="11" hasCustomPrompt="1"/>
          </p:nvPr>
        </p:nvSpPr>
        <p:spPr>
          <a:xfrm>
            <a:off x="900000" y="1864310"/>
            <a:ext cx="3600000" cy="4003689"/>
          </a:xfrm>
        </p:spPr>
        <p:txBody>
          <a:bodyPr/>
          <a:lstStyle>
            <a:lvl1pPr>
              <a:defRPr sz="2400"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a subtitle or short intro and remove bullet. Or list contents of section using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Date Placeholder 13"/>
          <p:cNvSpPr>
            <a:spLocks noGrp="1"/>
          </p:cNvSpPr>
          <p:nvPr>
            <p:ph type="dt" sz="half" idx="12"/>
          </p:nvPr>
        </p:nvSpPr>
        <p:spPr/>
        <p:txBody>
          <a:bodyPr/>
          <a:lstStyle>
            <a:lvl1pPr>
              <a:defRPr>
                <a:solidFill>
                  <a:schemeClr val="bg1"/>
                </a:solidFill>
              </a:defRPr>
            </a:lvl1pPr>
          </a:lstStyle>
          <a:p>
            <a:fld id="{B61DF71E-1D4F-4BED-B0AA-483F62A8AB27}" type="datetime1">
              <a:rPr lang="en-AU" smtClean="0"/>
              <a:t>4/12/2016</a:t>
            </a:fld>
            <a:endParaRPr lang="en-AU" dirty="0"/>
          </a:p>
        </p:txBody>
      </p:sp>
      <p:sp>
        <p:nvSpPr>
          <p:cNvPr id="15" name="Footer Placeholder 14"/>
          <p:cNvSpPr>
            <a:spLocks noGrp="1"/>
          </p:cNvSpPr>
          <p:nvPr>
            <p:ph type="ftr" sz="quarter" idx="13"/>
          </p:nvPr>
        </p:nvSpPr>
        <p:spPr/>
        <p:txBody>
          <a:bodyPr/>
          <a:lstStyle>
            <a:lvl1pPr>
              <a:defRPr>
                <a:solidFill>
                  <a:schemeClr val="bg1"/>
                </a:solidFill>
              </a:defRPr>
            </a:lvl1pPr>
          </a:lstStyle>
          <a:p>
            <a:r>
              <a:rPr lang="en-GB" dirty="0" smtClean="0"/>
              <a:t>INSERT FACULTY NAME IN FOOTER</a:t>
            </a:r>
            <a:endParaRPr lang="en-AU" dirty="0"/>
          </a:p>
        </p:txBody>
      </p:sp>
      <p:sp>
        <p:nvSpPr>
          <p:cNvPr id="16" name="Slide Number Placeholder 15"/>
          <p:cNvSpPr>
            <a:spLocks noGrp="1"/>
          </p:cNvSpPr>
          <p:nvPr>
            <p:ph type="sldNum" sz="quarter" idx="14"/>
          </p:nvPr>
        </p:nvSpPr>
        <p:spPr/>
        <p:txBody>
          <a:bodyPr/>
          <a:lstStyle>
            <a:lvl1pPr>
              <a:defRPr>
                <a:solidFill>
                  <a:schemeClr val="bg1"/>
                </a:solidFill>
              </a:defRPr>
            </a:lvl1pPr>
          </a:lstStyle>
          <a:p>
            <a:fld id="{1DEBBDC7-4A1B-43E6-8DA6-58148E08E8A6}" type="slidenum">
              <a:rPr lang="en-AU" smtClean="0"/>
              <a:pPr/>
              <a:t>‹#›</a:t>
            </a:fld>
            <a:endParaRPr lang="en-AU" dirty="0"/>
          </a:p>
        </p:txBody>
      </p:sp>
    </p:spTree>
    <p:extLst>
      <p:ext uri="{BB962C8B-B14F-4D97-AF65-F5344CB8AC3E}">
        <p14:creationId xmlns:p14="http://schemas.microsoft.com/office/powerpoint/2010/main" val="25969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547853"/>
          </a:xfrm>
        </p:spPr>
        <p:txBody>
          <a:bodyPr/>
          <a:lstStyle>
            <a:lvl1pPr>
              <a:defRPr>
                <a:solidFill>
                  <a:schemeClr val="bg1"/>
                </a:solidFill>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899999" y="1440000"/>
            <a:ext cx="7704000" cy="4680000"/>
          </a:xfrm>
        </p:spPr>
        <p:txBody>
          <a:bodyPr/>
          <a:lstStyle>
            <a:lvl1pPr>
              <a:lnSpc>
                <a:spcPct val="100000"/>
              </a:lnSpc>
              <a:spcBef>
                <a:spcPts val="600"/>
              </a:spcBef>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D3277035-2C0B-4A8A-98AC-AA6311E3F209}" type="datetime1">
              <a:rPr lang="en-AU" smtClean="0"/>
              <a:t>4/12/2016</a:t>
            </a:fld>
            <a:endParaRPr lang="en-AU"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INSERT FACULTY NAME IN FOOTER</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cxnSp>
        <p:nvCxnSpPr>
          <p:cNvPr id="13" name="Straight Connector 12"/>
          <p:cNvCxnSpPr/>
          <p:nvPr userDrawn="1"/>
        </p:nvCxnSpPr>
        <p:spPr>
          <a:xfrm>
            <a:off x="896938" y="6412152"/>
            <a:ext cx="77200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69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s +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547853"/>
          </a:xfrm>
        </p:spPr>
        <p:txBody>
          <a:bodyPr/>
          <a:lstStyle>
            <a:lvl1pPr>
              <a:defRPr>
                <a:solidFill>
                  <a:schemeClr val="bg1"/>
                </a:solidFill>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4124487" cy="4680000"/>
          </a:xfrm>
        </p:spPr>
        <p:txBody>
          <a:bodyPr/>
          <a:lstStyle>
            <a:lvl1pPr>
              <a:lnSpc>
                <a:spcPct val="100000"/>
              </a:lnSpc>
              <a:spcBef>
                <a:spcPts val="600"/>
              </a:spcBef>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535651B9-9CD3-47E2-AC46-071A29E392CD}" type="datetime1">
              <a:rPr lang="en-AU" smtClean="0"/>
              <a:t>4/12/2016</a:t>
            </a:fld>
            <a:endParaRPr lang="en-AU"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INSERT FACULTY NAME IN FOOTER</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9" name="Picture Placeholder 8"/>
          <p:cNvSpPr>
            <a:spLocks noGrp="1"/>
          </p:cNvSpPr>
          <p:nvPr>
            <p:ph type="pic" sz="quarter" idx="13" hasCustomPrompt="1"/>
          </p:nvPr>
        </p:nvSpPr>
        <p:spPr>
          <a:xfrm>
            <a:off x="5307291" y="1440000"/>
            <a:ext cx="3297157" cy="2758861"/>
          </a:xfrm>
          <a:noFill/>
        </p:spPr>
        <p:txBody>
          <a:bodyPr/>
          <a:lstStyle>
            <a:lvl1pPr marL="0" indent="0" algn="ctr">
              <a:buNone/>
              <a:defRPr sz="1200" baseline="0">
                <a:solidFill>
                  <a:schemeClr val="bg1"/>
                </a:solidFill>
              </a:defRPr>
            </a:lvl1pPr>
          </a:lstStyle>
          <a:p>
            <a:r>
              <a:rPr lang="en-US" dirty="0" smtClean="0"/>
              <a:t>Optional: click icon to add picture</a:t>
            </a:r>
            <a:endParaRPr lang="en-AU" dirty="0"/>
          </a:p>
        </p:txBody>
      </p:sp>
      <p:cxnSp>
        <p:nvCxnSpPr>
          <p:cNvPr id="11" name="Straight Connector 10"/>
          <p:cNvCxnSpPr/>
          <p:nvPr userDrawn="1"/>
        </p:nvCxnSpPr>
        <p:spPr>
          <a:xfrm>
            <a:off x="896938" y="6412152"/>
            <a:ext cx="77200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59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2" y="540000"/>
            <a:ext cx="7704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899592" y="1440000"/>
            <a:ext cx="7704000" cy="4680000"/>
          </a:xfrm>
        </p:spPr>
        <p:txBody>
          <a:bodyPr/>
          <a:lstStyle>
            <a:lvl1pPr>
              <a:lnSpc>
                <a:spcPct val="100000"/>
              </a:lnSpc>
              <a:spcBef>
                <a:spcPts val="120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7" name="Date Placeholder 6"/>
          <p:cNvSpPr>
            <a:spLocks noGrp="1"/>
          </p:cNvSpPr>
          <p:nvPr>
            <p:ph type="dt" sz="half" idx="10"/>
          </p:nvPr>
        </p:nvSpPr>
        <p:spPr/>
        <p:txBody>
          <a:bodyPr/>
          <a:lstStyle/>
          <a:p>
            <a:fld id="{8D16705F-C14F-468D-866A-E0CE59D3F32F}" type="datetime1">
              <a:rPr lang="en-AU" smtClean="0"/>
              <a:t>4/12/2016</a:t>
            </a:fld>
            <a:endParaRPr lang="en-AU" dirty="0"/>
          </a:p>
        </p:txBody>
      </p:sp>
      <p:sp>
        <p:nvSpPr>
          <p:cNvPr id="8" name="Footer Placeholder 7"/>
          <p:cNvSpPr>
            <a:spLocks noGrp="1"/>
          </p:cNvSpPr>
          <p:nvPr>
            <p:ph type="ftr" sz="quarter" idx="11"/>
          </p:nvPr>
        </p:nvSpPr>
        <p:spPr/>
        <p:txBody>
          <a:bodyPr/>
          <a:lstStyle/>
          <a:p>
            <a:r>
              <a:rPr lang="en-GB" dirty="0" smtClean="0"/>
              <a:t>INSERT FACULTY NAME IN FOOTER</a:t>
            </a:r>
            <a:endParaRPr lang="en-AU" dirty="0"/>
          </a:p>
        </p:txBody>
      </p:sp>
      <p:sp>
        <p:nvSpPr>
          <p:cNvPr id="9" name="Slide Number Placeholder 8"/>
          <p:cNvSpPr>
            <a:spLocks noGrp="1"/>
          </p:cNvSpPr>
          <p:nvPr>
            <p:ph type="sldNum" sz="quarter" idx="12"/>
          </p:nvPr>
        </p:nvSpPr>
        <p:spPr/>
        <p:txBody>
          <a:bodyPr/>
          <a:lstStyle/>
          <a:p>
            <a:fld id="{1DEBBDC7-4A1B-43E6-8DA6-58148E08E8A6}" type="slidenum">
              <a:rPr lang="en-AU" smtClean="0"/>
              <a:pPr/>
              <a:t>‹#›</a:t>
            </a:fld>
            <a:endParaRPr lang="en-AU" dirty="0"/>
          </a:p>
        </p:txBody>
      </p:sp>
    </p:spTree>
    <p:extLst>
      <p:ext uri="{BB962C8B-B14F-4D97-AF65-F5344CB8AC3E}">
        <p14:creationId xmlns:p14="http://schemas.microsoft.com/office/powerpoint/2010/main" val="3903951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3600000" cy="4680000"/>
          </a:xfrm>
        </p:spPr>
        <p:txBody>
          <a:bodyPr vert="horz" lIns="0" tIns="0" rIns="0" bIns="0" rtlCol="0">
            <a:noAutofit/>
          </a:bodyPr>
          <a:lstStyle>
            <a:lvl1pPr marL="0" indent="0">
              <a:buNone/>
              <a:defRPr lang="en-AU" sz="2400" noProof="0" dirty="0" smtClean="0"/>
            </a:lvl1pPr>
            <a:lvl2pPr marL="266700" indent="-266700">
              <a:defRPr lang="en-AU" sz="2400" noProof="0" dirty="0" smtClean="0"/>
            </a:lvl2pPr>
            <a:lvl3pPr marL="541338" indent="-274638">
              <a:defRPr lang="en-AU" sz="2400" noProof="0" dirty="0" smtClean="0"/>
            </a:lvl3pPr>
            <a:lvl4pPr marL="808038" indent="-266700">
              <a:defRPr lang="en-AU" sz="2400" noProof="0" dirty="0" smtClean="0"/>
            </a:lvl4pPr>
            <a:lvl5pPr marL="1074738" indent="-266700">
              <a:defRPr lang="en-AU" sz="2400" noProof="0" dirty="0"/>
            </a:lvl5pPr>
          </a:lstStyle>
          <a:p>
            <a:pPr lvl="0">
              <a:lnSpc>
                <a:spcPct val="100000"/>
              </a:lnSpc>
            </a:pPr>
            <a:r>
              <a:rPr lang="en-AU" noProof="0" dirty="0" smtClean="0"/>
              <a:t>Click to add a short introductory paragraph</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8" name="Text Placeholder 7"/>
          <p:cNvSpPr>
            <a:spLocks noGrp="1"/>
          </p:cNvSpPr>
          <p:nvPr>
            <p:ph type="body" sz="quarter" idx="13" hasCustomPrompt="1"/>
          </p:nvPr>
        </p:nvSpPr>
        <p:spPr>
          <a:xfrm>
            <a:off x="4751462" y="1440000"/>
            <a:ext cx="3852000" cy="4680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lnSpc>
                <a:spcPct val="100000"/>
              </a:lnSpc>
            </a:pPr>
            <a:r>
              <a:rPr lang="en-US" dirty="0" smtClean="0"/>
              <a:t>Click to add text</a:t>
            </a:r>
          </a:p>
          <a:p>
            <a:pPr lvl="1">
              <a:lnSpc>
                <a:spcPct val="100000"/>
              </a:lnSpc>
            </a:pPr>
            <a:r>
              <a:rPr lang="en-US" dirty="0" smtClean="0"/>
              <a:t>Second level</a:t>
            </a:r>
          </a:p>
          <a:p>
            <a:pPr lvl="2">
              <a:lnSpc>
                <a:spcPct val="100000"/>
              </a:lnSpc>
            </a:pPr>
            <a:r>
              <a:rPr lang="en-US" dirty="0" smtClean="0"/>
              <a:t>Third level</a:t>
            </a:r>
          </a:p>
          <a:p>
            <a:pPr lvl="3">
              <a:lnSpc>
                <a:spcPct val="100000"/>
              </a:lnSpc>
            </a:pPr>
            <a:r>
              <a:rPr lang="en-US" dirty="0" smtClean="0"/>
              <a:t>Fourth level</a:t>
            </a:r>
          </a:p>
          <a:p>
            <a:pPr lvl="4">
              <a:lnSpc>
                <a:spcPct val="100000"/>
              </a:lnSpc>
            </a:pPr>
            <a:r>
              <a:rPr lang="en-US" dirty="0" smtClean="0"/>
              <a:t>Fifth level</a:t>
            </a:r>
            <a:endParaRPr lang="en-AU" dirty="0"/>
          </a:p>
        </p:txBody>
      </p:sp>
      <p:sp>
        <p:nvSpPr>
          <p:cNvPr id="9" name="Date Placeholder 8"/>
          <p:cNvSpPr>
            <a:spLocks noGrp="1"/>
          </p:cNvSpPr>
          <p:nvPr>
            <p:ph type="dt" sz="half" idx="14"/>
          </p:nvPr>
        </p:nvSpPr>
        <p:spPr/>
        <p:txBody>
          <a:bodyPr/>
          <a:lstStyle/>
          <a:p>
            <a:fld id="{D71455EF-72B8-4EBE-A1FC-D8B3BB072A1C}" type="datetime1">
              <a:rPr lang="en-AU" smtClean="0"/>
              <a:t>4/12/2016</a:t>
            </a:fld>
            <a:endParaRPr lang="en-AU" dirty="0"/>
          </a:p>
        </p:txBody>
      </p:sp>
      <p:sp>
        <p:nvSpPr>
          <p:cNvPr id="10" name="Footer Placeholder 9"/>
          <p:cNvSpPr>
            <a:spLocks noGrp="1"/>
          </p:cNvSpPr>
          <p:nvPr>
            <p:ph type="ftr" sz="quarter" idx="15"/>
          </p:nvPr>
        </p:nvSpPr>
        <p:spPr/>
        <p:txBody>
          <a:bodyPr/>
          <a:lstStyle/>
          <a:p>
            <a:r>
              <a:rPr lang="en-GB" dirty="0" smtClean="0"/>
              <a:t>INSERT FACULTY NAME IN FOOTER</a:t>
            </a:r>
            <a:endParaRPr lang="en-AU" dirty="0"/>
          </a:p>
        </p:txBody>
      </p:sp>
      <p:sp>
        <p:nvSpPr>
          <p:cNvPr id="11" name="Slide Number Placeholder 10"/>
          <p:cNvSpPr>
            <a:spLocks noGrp="1"/>
          </p:cNvSpPr>
          <p:nvPr>
            <p:ph type="sldNum" sz="quarter" idx="16"/>
          </p:nvPr>
        </p:nvSpPr>
        <p:spPr/>
        <p:txBody>
          <a:bodyPr/>
          <a:lstStyle/>
          <a:p>
            <a:fld id="{1DEBBDC7-4A1B-43E6-8DA6-58148E08E8A6}" type="slidenum">
              <a:rPr lang="en-AU" smtClean="0"/>
              <a:pPr/>
              <a:t>‹#›</a:t>
            </a:fld>
            <a:endParaRPr lang="en-AU" dirty="0"/>
          </a:p>
        </p:txBody>
      </p:sp>
    </p:spTree>
    <p:extLst>
      <p:ext uri="{BB962C8B-B14F-4D97-AF65-F5344CB8AC3E}">
        <p14:creationId xmlns:p14="http://schemas.microsoft.com/office/powerpoint/2010/main" val="3886131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720000"/>
          </a:xfrm>
        </p:spPr>
        <p:txBody>
          <a:bodyPr/>
          <a:lstStyle>
            <a:lvl1pPr>
              <a:lnSpc>
                <a:spcPts val="2400"/>
              </a:lnSpc>
              <a:defRPr sz="2400"/>
            </a:lvl1pPr>
          </a:lstStyle>
          <a:p>
            <a:r>
              <a:rPr lang="en-AU" noProof="0" dirty="0" smtClean="0"/>
              <a:t>Click to add heading</a:t>
            </a:r>
            <a:endParaRPr lang="en-AU" noProof="0" dirty="0"/>
          </a:p>
        </p:txBody>
      </p:sp>
      <p:sp>
        <p:nvSpPr>
          <p:cNvPr id="7" name="Date Placeholder 6"/>
          <p:cNvSpPr>
            <a:spLocks noGrp="1"/>
          </p:cNvSpPr>
          <p:nvPr>
            <p:ph type="dt" sz="half" idx="14"/>
          </p:nvPr>
        </p:nvSpPr>
        <p:spPr/>
        <p:txBody>
          <a:bodyPr/>
          <a:lstStyle/>
          <a:p>
            <a:fld id="{450098F7-80D1-4358-8065-5CF8E28A0E6D}"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dirty="0"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13" name="Content Placeholder 12"/>
          <p:cNvSpPr>
            <a:spLocks noGrp="1"/>
          </p:cNvSpPr>
          <p:nvPr>
            <p:ph sz="quarter" idx="18" hasCustomPrompt="1"/>
          </p:nvPr>
        </p:nvSpPr>
        <p:spPr>
          <a:xfrm>
            <a:off x="900000" y="1440000"/>
            <a:ext cx="7704000" cy="4680000"/>
          </a:xfrm>
          <a:solidFill>
            <a:schemeClr val="accent6"/>
          </a:solidFill>
        </p:spPr>
        <p:txBody>
          <a:bodyPr/>
          <a:lstStyle>
            <a:lvl1pPr marL="0" indent="0" algn="ctr">
              <a:buNone/>
              <a:defRPr sz="1200" baseline="0"/>
            </a:lvl1pPr>
            <a:lvl2pPr>
              <a:defRPr sz="1200"/>
            </a:lvl2pPr>
            <a:lvl3pPr>
              <a:defRPr sz="1200"/>
            </a:lvl3pPr>
            <a:lvl4pPr>
              <a:defRPr sz="1200"/>
            </a:lvl4pPr>
            <a:lvl5pPr>
              <a:defRPr sz="1200"/>
            </a:lvl5pPr>
          </a:lstStyle>
          <a:p>
            <a:pPr lvl="0"/>
            <a:r>
              <a:rPr lang="en-US" dirty="0" smtClean="0"/>
              <a:t>Click icon to add picture, table, chart or diagram</a:t>
            </a:r>
          </a:p>
        </p:txBody>
      </p:sp>
    </p:spTree>
    <p:extLst>
      <p:ext uri="{BB962C8B-B14F-4D97-AF65-F5344CB8AC3E}">
        <p14:creationId xmlns:p14="http://schemas.microsoft.com/office/powerpoint/2010/main" val="165276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02_Title or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28000"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Tree>
    <p:extLst>
      <p:ext uri="{BB962C8B-B14F-4D97-AF65-F5344CB8AC3E}">
        <p14:creationId xmlns:p14="http://schemas.microsoft.com/office/powerpoint/2010/main" val="3829513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3600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3600000" cy="4680000"/>
          </a:xfrm>
        </p:spPr>
        <p:txBody>
          <a:bodyPr vert="horz" lIns="0" tIns="0" rIns="0" bIns="0" rtlCol="0">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a:defRPr lang="en-AU" noProof="0" dirty="0"/>
            </a:lvl5pPr>
          </a:lstStyle>
          <a:p>
            <a:pPr lvl="0">
              <a:lnSpc>
                <a:spcPct val="100000"/>
              </a:lnSpc>
            </a:pPr>
            <a:r>
              <a:rPr lang="en-AU" noProof="0" dirty="0" smtClean="0"/>
              <a:t>Click to add text</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7" name="Date Placeholder 6"/>
          <p:cNvSpPr>
            <a:spLocks noGrp="1"/>
          </p:cNvSpPr>
          <p:nvPr>
            <p:ph type="dt" sz="half" idx="14"/>
          </p:nvPr>
        </p:nvSpPr>
        <p:spPr/>
        <p:txBody>
          <a:bodyPr/>
          <a:lstStyle/>
          <a:p>
            <a:fld id="{F6506102-D0D1-4800-BD34-F97A3394E14F}"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dirty="0"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6" name="Content Placeholder 5"/>
          <p:cNvSpPr>
            <a:spLocks noGrp="1"/>
          </p:cNvSpPr>
          <p:nvPr>
            <p:ph sz="quarter" idx="22" hasCustomPrompt="1"/>
          </p:nvPr>
        </p:nvSpPr>
        <p:spPr>
          <a:xfrm>
            <a:off x="4751462" y="540000"/>
            <a:ext cx="3852000" cy="2736000"/>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12" name="Content Placeholder 5"/>
          <p:cNvSpPr>
            <a:spLocks noGrp="1"/>
          </p:cNvSpPr>
          <p:nvPr>
            <p:ph sz="quarter" idx="23" hasCustomPrompt="1"/>
          </p:nvPr>
        </p:nvSpPr>
        <p:spPr>
          <a:xfrm>
            <a:off x="4751462" y="3384000"/>
            <a:ext cx="3852000" cy="2736000"/>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Tree>
    <p:extLst>
      <p:ext uri="{BB962C8B-B14F-4D97-AF65-F5344CB8AC3E}">
        <p14:creationId xmlns:p14="http://schemas.microsoft.com/office/powerpoint/2010/main" val="393086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ject + Key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52120" y="540000"/>
            <a:ext cx="2952000" cy="3249040"/>
          </a:xfrm>
        </p:spPr>
        <p:txBody>
          <a:bodyPr/>
          <a:lstStyle>
            <a:lvl1pPr>
              <a:lnSpc>
                <a:spcPts val="2400"/>
              </a:lnSpc>
              <a:defRPr sz="2400"/>
            </a:lvl1pPr>
          </a:lstStyle>
          <a:p>
            <a:r>
              <a:rPr lang="en-AU" noProof="0" dirty="0" smtClean="0"/>
              <a:t>Click to add key message</a:t>
            </a:r>
            <a:endParaRPr lang="en-AU" noProof="0" dirty="0"/>
          </a:p>
        </p:txBody>
      </p:sp>
      <p:sp>
        <p:nvSpPr>
          <p:cNvPr id="7" name="Date Placeholder 6"/>
          <p:cNvSpPr>
            <a:spLocks noGrp="1"/>
          </p:cNvSpPr>
          <p:nvPr>
            <p:ph type="dt" sz="half" idx="14"/>
          </p:nvPr>
        </p:nvSpPr>
        <p:spPr/>
        <p:txBody>
          <a:bodyPr/>
          <a:lstStyle/>
          <a:p>
            <a:fld id="{D8BC88C4-213F-4D14-85A7-29C724D84074}"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dirty="0"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15" name="Content Placeholder 12"/>
          <p:cNvSpPr>
            <a:spLocks noGrp="1"/>
          </p:cNvSpPr>
          <p:nvPr>
            <p:ph sz="quarter" idx="19" hasCustomPrompt="1"/>
          </p:nvPr>
        </p:nvSpPr>
        <p:spPr>
          <a:xfrm>
            <a:off x="5652120" y="3935469"/>
            <a:ext cx="2951342" cy="2195456"/>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11" name="Content Placeholder 12"/>
          <p:cNvSpPr>
            <a:spLocks noGrp="1"/>
          </p:cNvSpPr>
          <p:nvPr>
            <p:ph sz="quarter" idx="20" hasCustomPrompt="1"/>
          </p:nvPr>
        </p:nvSpPr>
        <p:spPr>
          <a:xfrm>
            <a:off x="899999" y="539999"/>
            <a:ext cx="4622400" cy="5590925"/>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4" name="Content Placeholder 3"/>
          <p:cNvSpPr>
            <a:spLocks noGrp="1"/>
          </p:cNvSpPr>
          <p:nvPr>
            <p:ph sz="quarter" idx="21" hasCustomPrompt="1"/>
          </p:nvPr>
        </p:nvSpPr>
        <p:spPr>
          <a:xfrm>
            <a:off x="5652120" y="1440000"/>
            <a:ext cx="2952000" cy="2365674"/>
          </a:xfrm>
        </p:spPr>
        <p:txBody>
          <a:bodyPr/>
          <a:lstStyle>
            <a:lvl1pPr>
              <a:defRPr/>
            </a:lvl1pPr>
          </a:lstStyle>
          <a:p>
            <a:pPr lvl="0"/>
            <a:r>
              <a:rPr lang="en-US" dirty="0" smtClean="0"/>
              <a:t>Optional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933482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39999"/>
            <a:ext cx="7704000" cy="720000"/>
          </a:xfrm>
        </p:spPr>
        <p:txBody>
          <a:bodyPr/>
          <a:lstStyle>
            <a:lvl1pPr>
              <a:lnSpc>
                <a:spcPts val="2400"/>
              </a:lnSpc>
              <a:defRPr sz="2400"/>
            </a:lvl1pPr>
          </a:lstStyle>
          <a:p>
            <a:r>
              <a:rPr lang="en-AU" noProof="0" dirty="0" smtClean="0"/>
              <a:t>Click to add heading</a:t>
            </a:r>
            <a:endParaRPr lang="en-AU" noProof="0" dirty="0"/>
          </a:p>
        </p:txBody>
      </p:sp>
      <p:sp>
        <p:nvSpPr>
          <p:cNvPr id="7" name="Date Placeholder 6"/>
          <p:cNvSpPr>
            <a:spLocks noGrp="1"/>
          </p:cNvSpPr>
          <p:nvPr>
            <p:ph type="dt" sz="half" idx="14"/>
          </p:nvPr>
        </p:nvSpPr>
        <p:spPr/>
        <p:txBody>
          <a:bodyPr/>
          <a:lstStyle/>
          <a:p>
            <a:fld id="{D9017719-728E-4E89-80CF-D488048E4C24}"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dirty="0"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8" name="Picture Placeholder 4"/>
          <p:cNvSpPr>
            <a:spLocks noGrp="1"/>
          </p:cNvSpPr>
          <p:nvPr>
            <p:ph type="pic" sz="quarter" idx="20"/>
          </p:nvPr>
        </p:nvSpPr>
        <p:spPr>
          <a:xfrm>
            <a:off x="900000" y="1440170"/>
            <a:ext cx="7704000" cy="4680000"/>
          </a:xfrm>
          <a:solidFill>
            <a:schemeClr val="bg1">
              <a:lumMod val="75000"/>
            </a:schemeClr>
          </a:solidFill>
        </p:spPr>
        <p:txBody>
          <a:bodyPr/>
          <a:lstStyle>
            <a:lvl1pPr marL="0" indent="0" algn="ctr">
              <a:buNone/>
              <a:defRPr sz="1200" baseline="0"/>
            </a:lvl1pPr>
          </a:lstStyle>
          <a:p>
            <a:r>
              <a:rPr lang="en-US" dirty="0" smtClean="0"/>
              <a:t>Click icon to add picture</a:t>
            </a:r>
            <a:endParaRPr lang="en-AU" dirty="0"/>
          </a:p>
        </p:txBody>
      </p:sp>
    </p:spTree>
    <p:extLst>
      <p:ext uri="{BB962C8B-B14F-4D97-AF65-F5344CB8AC3E}">
        <p14:creationId xmlns:p14="http://schemas.microsoft.com/office/powerpoint/2010/main" val="292832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3600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3600000" cy="4680000"/>
          </a:xfrm>
        </p:spPr>
        <p:txBody>
          <a:bodyPr vert="horz" lIns="0" tIns="0" rIns="0" bIns="0" rtlCol="0">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a:defRPr lang="en-AU" noProof="0" dirty="0"/>
            </a:lvl5pPr>
          </a:lstStyle>
          <a:p>
            <a:pPr lvl="0">
              <a:lnSpc>
                <a:spcPct val="100000"/>
              </a:lnSpc>
            </a:pPr>
            <a:r>
              <a:rPr lang="en-AU" noProof="0" dirty="0" smtClean="0"/>
              <a:t>Click to add text</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7" name="Date Placeholder 6"/>
          <p:cNvSpPr>
            <a:spLocks noGrp="1"/>
          </p:cNvSpPr>
          <p:nvPr>
            <p:ph type="dt" sz="half" idx="14"/>
          </p:nvPr>
        </p:nvSpPr>
        <p:spPr/>
        <p:txBody>
          <a:bodyPr/>
          <a:lstStyle/>
          <a:p>
            <a:fld id="{635CFA8F-5B2F-4E80-A477-647EE2B20D86}"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dirty="0"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5" name="Picture Placeholder 4"/>
          <p:cNvSpPr>
            <a:spLocks noGrp="1"/>
          </p:cNvSpPr>
          <p:nvPr>
            <p:ph type="pic" sz="quarter" idx="20"/>
          </p:nvPr>
        </p:nvSpPr>
        <p:spPr>
          <a:xfrm>
            <a:off x="4751462" y="540000"/>
            <a:ext cx="3852000" cy="2739429"/>
          </a:xfrm>
          <a:solidFill>
            <a:schemeClr val="bg1">
              <a:lumMod val="75000"/>
            </a:schemeClr>
          </a:solidFill>
        </p:spPr>
        <p:txBody>
          <a:bodyPr/>
          <a:lstStyle>
            <a:lvl1pPr marL="0" indent="0" algn="ctr">
              <a:buNone/>
              <a:defRPr sz="1200" baseline="0"/>
            </a:lvl1pPr>
          </a:lstStyle>
          <a:p>
            <a:r>
              <a:rPr lang="en-US" dirty="0" smtClean="0"/>
              <a:t>Click icon to add picture</a:t>
            </a:r>
            <a:endParaRPr lang="en-AU" dirty="0"/>
          </a:p>
        </p:txBody>
      </p:sp>
      <p:sp>
        <p:nvSpPr>
          <p:cNvPr id="11" name="Picture Placeholder 4"/>
          <p:cNvSpPr>
            <a:spLocks noGrp="1"/>
          </p:cNvSpPr>
          <p:nvPr>
            <p:ph type="pic" sz="quarter" idx="21"/>
          </p:nvPr>
        </p:nvSpPr>
        <p:spPr>
          <a:xfrm>
            <a:off x="4751462" y="3390163"/>
            <a:ext cx="3852000" cy="2739429"/>
          </a:xfrm>
          <a:solidFill>
            <a:schemeClr val="bg1">
              <a:lumMod val="75000"/>
            </a:schemeClr>
          </a:solidFill>
        </p:spPr>
        <p:txBody>
          <a:bodyPr/>
          <a:lstStyle>
            <a:lvl1pPr marL="0" indent="0" algn="ctr">
              <a:buNone/>
              <a:defRPr sz="1200"/>
            </a:lvl1pPr>
          </a:lstStyle>
          <a:p>
            <a:r>
              <a:rPr lang="en-US" dirty="0" smtClean="0"/>
              <a:t>Click icon to add picture</a:t>
            </a:r>
            <a:endParaRPr lang="en-AU" dirty="0"/>
          </a:p>
        </p:txBody>
      </p:sp>
    </p:spTree>
    <p:extLst>
      <p:ext uri="{BB962C8B-B14F-4D97-AF65-F5344CB8AC3E}">
        <p14:creationId xmlns:p14="http://schemas.microsoft.com/office/powerpoint/2010/main" val="2593461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 Key Mess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5652120" y="3935469"/>
            <a:ext cx="2952000" cy="2196000"/>
          </a:xfrm>
          <a:solidFill>
            <a:schemeClr val="bg1">
              <a:lumMod val="75000"/>
            </a:schemeClr>
          </a:solidFill>
        </p:spPr>
        <p:txBody>
          <a:bodyPr/>
          <a:lstStyle>
            <a:lvl1pPr marL="0" indent="0" algn="ctr">
              <a:buNone/>
              <a:defRPr sz="1200"/>
            </a:lvl1pPr>
          </a:lstStyle>
          <a:p>
            <a:r>
              <a:rPr lang="en-US" dirty="0" smtClean="0"/>
              <a:t>Click icon to add picture</a:t>
            </a:r>
            <a:endParaRPr lang="en-AU" dirty="0"/>
          </a:p>
        </p:txBody>
      </p:sp>
      <p:sp>
        <p:nvSpPr>
          <p:cNvPr id="5" name="Picture Placeholder 4"/>
          <p:cNvSpPr>
            <a:spLocks noGrp="1"/>
          </p:cNvSpPr>
          <p:nvPr>
            <p:ph type="pic" sz="quarter" idx="22"/>
          </p:nvPr>
        </p:nvSpPr>
        <p:spPr>
          <a:xfrm>
            <a:off x="899999" y="540000"/>
            <a:ext cx="4622400" cy="5590800"/>
          </a:xfrm>
          <a:solidFill>
            <a:schemeClr val="bg1">
              <a:lumMod val="75000"/>
            </a:schemeClr>
          </a:solidFill>
        </p:spPr>
        <p:txBody>
          <a:bodyPr/>
          <a:lstStyle>
            <a:lvl1pPr marL="0" indent="0" algn="ctr">
              <a:buNone/>
              <a:defRPr sz="1200"/>
            </a:lvl1pPr>
          </a:lstStyle>
          <a:p>
            <a:r>
              <a:rPr lang="en-US" dirty="0" smtClean="0"/>
              <a:t>Click icon to add picture</a:t>
            </a:r>
            <a:endParaRPr lang="en-AU" dirty="0"/>
          </a:p>
        </p:txBody>
      </p:sp>
      <p:sp>
        <p:nvSpPr>
          <p:cNvPr id="2" name="Title 1"/>
          <p:cNvSpPr>
            <a:spLocks noGrp="1"/>
          </p:cNvSpPr>
          <p:nvPr>
            <p:ph type="title" hasCustomPrompt="1"/>
          </p:nvPr>
        </p:nvSpPr>
        <p:spPr>
          <a:xfrm>
            <a:off x="5652120" y="540000"/>
            <a:ext cx="2952000" cy="3249040"/>
          </a:xfrm>
        </p:spPr>
        <p:txBody>
          <a:bodyPr/>
          <a:lstStyle>
            <a:lvl1pPr>
              <a:lnSpc>
                <a:spcPts val="2400"/>
              </a:lnSpc>
              <a:defRPr sz="2400"/>
            </a:lvl1pPr>
          </a:lstStyle>
          <a:p>
            <a:r>
              <a:rPr lang="en-AU" noProof="0" dirty="0" smtClean="0"/>
              <a:t>Click to add key message</a:t>
            </a:r>
            <a:endParaRPr lang="en-AU" noProof="0" dirty="0"/>
          </a:p>
        </p:txBody>
      </p:sp>
      <p:sp>
        <p:nvSpPr>
          <p:cNvPr id="7" name="Date Placeholder 6"/>
          <p:cNvSpPr>
            <a:spLocks noGrp="1"/>
          </p:cNvSpPr>
          <p:nvPr>
            <p:ph type="dt" sz="half" idx="14"/>
          </p:nvPr>
        </p:nvSpPr>
        <p:spPr/>
        <p:txBody>
          <a:bodyPr/>
          <a:lstStyle/>
          <a:p>
            <a:fld id="{8C596688-38AD-4E2B-8FCA-5655434545FB}" type="datetime1">
              <a:rPr lang="en-AU" smtClean="0"/>
              <a:t>4/12/2016</a:t>
            </a:fld>
            <a:endParaRPr lang="en-AU" dirty="0"/>
          </a:p>
        </p:txBody>
      </p:sp>
      <p:sp>
        <p:nvSpPr>
          <p:cNvPr id="9" name="Footer Placeholder 8"/>
          <p:cNvSpPr>
            <a:spLocks noGrp="1"/>
          </p:cNvSpPr>
          <p:nvPr>
            <p:ph type="ftr" sz="quarter" idx="15"/>
          </p:nvPr>
        </p:nvSpPr>
        <p:spPr/>
        <p:txBody>
          <a:bodyPr/>
          <a:lstStyle/>
          <a:p>
            <a:r>
              <a:rPr lang="en-GB" dirty="0"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4" name="Content Placeholder 3"/>
          <p:cNvSpPr>
            <a:spLocks noGrp="1"/>
          </p:cNvSpPr>
          <p:nvPr>
            <p:ph sz="quarter" idx="21" hasCustomPrompt="1"/>
          </p:nvPr>
        </p:nvSpPr>
        <p:spPr>
          <a:xfrm>
            <a:off x="5652120" y="1440000"/>
            <a:ext cx="2952000" cy="2365674"/>
          </a:xfrm>
        </p:spPr>
        <p:txBody>
          <a:bodyPr/>
          <a:lstStyle>
            <a:lvl1pPr>
              <a:defRPr/>
            </a:lvl1pPr>
          </a:lstStyle>
          <a:p>
            <a:pPr lvl="0"/>
            <a:r>
              <a:rPr lang="en-US" dirty="0" smtClean="0"/>
              <a:t>Optional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345773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2" y="540000"/>
            <a:ext cx="7704000" cy="720000"/>
          </a:xfrm>
        </p:spPr>
        <p:txBody>
          <a:bodyPr/>
          <a:lstStyle>
            <a:lvl1pPr>
              <a:defRPr/>
            </a:lvl1pPr>
          </a:lstStyle>
          <a:p>
            <a:r>
              <a:rPr lang="en-AU" noProof="0" dirty="0" smtClean="0"/>
              <a:t>Click to add heading</a:t>
            </a:r>
            <a:endParaRPr lang="en-AU" noProof="0" dirty="0"/>
          </a:p>
        </p:txBody>
      </p:sp>
      <p:sp>
        <p:nvSpPr>
          <p:cNvPr id="7" name="Date Placeholder 6"/>
          <p:cNvSpPr>
            <a:spLocks noGrp="1"/>
          </p:cNvSpPr>
          <p:nvPr>
            <p:ph type="dt" sz="half" idx="10"/>
          </p:nvPr>
        </p:nvSpPr>
        <p:spPr/>
        <p:txBody>
          <a:bodyPr/>
          <a:lstStyle/>
          <a:p>
            <a:fld id="{86B1A661-C1C7-4817-9AA4-05E9F139B68B}" type="datetime1">
              <a:rPr lang="en-AU" smtClean="0"/>
              <a:t>4/12/2016</a:t>
            </a:fld>
            <a:endParaRPr lang="en-AU" dirty="0"/>
          </a:p>
        </p:txBody>
      </p:sp>
      <p:sp>
        <p:nvSpPr>
          <p:cNvPr id="8" name="Footer Placeholder 7"/>
          <p:cNvSpPr>
            <a:spLocks noGrp="1"/>
          </p:cNvSpPr>
          <p:nvPr>
            <p:ph type="ftr" sz="quarter" idx="11"/>
          </p:nvPr>
        </p:nvSpPr>
        <p:spPr/>
        <p:txBody>
          <a:bodyPr/>
          <a:lstStyle/>
          <a:p>
            <a:r>
              <a:rPr lang="en-GB" dirty="0" smtClean="0"/>
              <a:t>INSERT FACULTY NAME IN FOOTER</a:t>
            </a:r>
            <a:endParaRPr lang="en-AU" dirty="0"/>
          </a:p>
        </p:txBody>
      </p:sp>
      <p:sp>
        <p:nvSpPr>
          <p:cNvPr id="9" name="Slide Number Placeholder 8"/>
          <p:cNvSpPr>
            <a:spLocks noGrp="1"/>
          </p:cNvSpPr>
          <p:nvPr>
            <p:ph type="sldNum" sz="quarter" idx="12"/>
          </p:nvPr>
        </p:nvSpPr>
        <p:spPr/>
        <p:txBody>
          <a:bodyPr/>
          <a:lstStyle/>
          <a:p>
            <a:fld id="{1DEBBDC7-4A1B-43E6-8DA6-58148E08E8A6}" type="slidenum">
              <a:rPr lang="en-AU" smtClean="0"/>
              <a:pPr/>
              <a:t>‹#›</a:t>
            </a:fld>
            <a:endParaRPr lang="en-AU" dirty="0"/>
          </a:p>
        </p:txBody>
      </p:sp>
    </p:spTree>
    <p:extLst>
      <p:ext uri="{BB962C8B-B14F-4D97-AF65-F5344CB8AC3E}">
        <p14:creationId xmlns:p14="http://schemas.microsoft.com/office/powerpoint/2010/main" val="3211885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5BB3C-8D8E-492F-97C7-095B2732FE6B}" type="datetime1">
              <a:rPr lang="en-AU" smtClean="0"/>
              <a:t>4/12/2016</a:t>
            </a:fld>
            <a:endParaRPr lang="en-AU" dirty="0"/>
          </a:p>
        </p:txBody>
      </p:sp>
      <p:sp>
        <p:nvSpPr>
          <p:cNvPr id="3" name="Footer Placeholder 2"/>
          <p:cNvSpPr>
            <a:spLocks noGrp="1"/>
          </p:cNvSpPr>
          <p:nvPr>
            <p:ph type="ftr" sz="quarter" idx="11"/>
          </p:nvPr>
        </p:nvSpPr>
        <p:spPr/>
        <p:txBody>
          <a:bodyPr/>
          <a:lstStyle/>
          <a:p>
            <a:r>
              <a:rPr lang="en-GB" dirty="0" smtClean="0"/>
              <a:t>INSERT FACULTY NAME IN FOOTER</a:t>
            </a:r>
            <a:endParaRPr lang="en-AU" dirty="0"/>
          </a:p>
        </p:txBody>
      </p:sp>
      <p:sp>
        <p:nvSpPr>
          <p:cNvPr id="4" name="Slide Number Placeholder 3"/>
          <p:cNvSpPr>
            <a:spLocks noGrp="1"/>
          </p:cNvSpPr>
          <p:nvPr>
            <p:ph type="sldNum" sz="quarter" idx="12"/>
          </p:nvPr>
        </p:nvSpPr>
        <p:spPr/>
        <p:txBody>
          <a:bodyPr/>
          <a:lstStyle/>
          <a:p>
            <a:fld id="{1DEBBDC7-4A1B-43E6-8DA6-58148E08E8A6}" type="slidenum">
              <a:rPr lang="en-AU" smtClean="0"/>
              <a:t>‹#›</a:t>
            </a:fld>
            <a:endParaRPr lang="en-AU" dirty="0"/>
          </a:p>
        </p:txBody>
      </p:sp>
    </p:spTree>
    <p:extLst>
      <p:ext uri="{BB962C8B-B14F-4D97-AF65-F5344CB8AC3E}">
        <p14:creationId xmlns:p14="http://schemas.microsoft.com/office/powerpoint/2010/main" val="5693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03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Tree>
    <p:extLst>
      <p:ext uri="{BB962C8B-B14F-4D97-AF65-F5344CB8AC3E}">
        <p14:creationId xmlns:p14="http://schemas.microsoft.com/office/powerpoint/2010/main" val="24387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or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
        <p:nvSpPr>
          <p:cNvPr id="11" name="Rectangle 10"/>
          <p:cNvSpPr/>
          <p:nvPr userDrawn="1"/>
        </p:nvSpPr>
        <p:spPr>
          <a:xfrm>
            <a:off x="5572125" y="6013181"/>
            <a:ext cx="3054873"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a:latin typeface="+mj-lt"/>
              </a:rPr>
              <a:t>Tasmanian School </a:t>
            </a:r>
            <a:r>
              <a:rPr lang="en-AU" sz="1400" b="1" cap="all" dirty="0" smtClean="0">
                <a:latin typeface="+mj-lt"/>
              </a:rPr>
              <a:t>of </a:t>
            </a:r>
          </a:p>
          <a:p>
            <a:pPr algn="r">
              <a:lnSpc>
                <a:spcPts val="1400"/>
              </a:lnSpc>
              <a:buFont typeface="Arial" panose="020B0604020202020204" pitchFamily="34" charset="0"/>
              <a:buNone/>
            </a:pPr>
            <a:r>
              <a:rPr lang="en-AU" sz="1400" b="1" cap="all" dirty="0" smtClean="0">
                <a:latin typeface="+mj-lt"/>
              </a:rPr>
              <a:t>Business </a:t>
            </a:r>
            <a:r>
              <a:rPr lang="en-AU" sz="1400" b="1" cap="all" dirty="0">
                <a:latin typeface="+mj-lt"/>
              </a:rPr>
              <a:t>&amp; Economics</a:t>
            </a:r>
          </a:p>
        </p:txBody>
      </p:sp>
    </p:spTree>
    <p:extLst>
      <p:ext uri="{BB962C8B-B14F-4D97-AF65-F5344CB8AC3E}">
        <p14:creationId xmlns:p14="http://schemas.microsoft.com/office/powerpoint/2010/main" val="9050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
        <p:nvSpPr>
          <p:cNvPr id="11" name="Rectangle 10"/>
          <p:cNvSpPr/>
          <p:nvPr userDrawn="1"/>
        </p:nvSpPr>
        <p:spPr>
          <a:xfrm>
            <a:off x="5572125" y="6013181"/>
            <a:ext cx="3054873"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a:latin typeface="+mj-lt"/>
              </a:rPr>
              <a:t>Tasmanian School </a:t>
            </a:r>
            <a:r>
              <a:rPr lang="en-AU" sz="1400" b="1" cap="all" dirty="0" smtClean="0">
                <a:latin typeface="+mj-lt"/>
              </a:rPr>
              <a:t>of </a:t>
            </a:r>
          </a:p>
          <a:p>
            <a:pPr algn="r">
              <a:lnSpc>
                <a:spcPts val="1400"/>
              </a:lnSpc>
              <a:buFont typeface="Arial" panose="020B0604020202020204" pitchFamily="34" charset="0"/>
              <a:buNone/>
            </a:pPr>
            <a:r>
              <a:rPr lang="en-AU" sz="1400" b="1" cap="all" dirty="0" smtClean="0">
                <a:latin typeface="+mj-lt"/>
              </a:rPr>
              <a:t>Business </a:t>
            </a:r>
            <a:r>
              <a:rPr lang="en-AU" sz="1400" b="1" cap="all" dirty="0">
                <a:latin typeface="+mj-lt"/>
              </a:rPr>
              <a:t>&amp; Economics</a:t>
            </a:r>
          </a:p>
        </p:txBody>
      </p:sp>
    </p:spTree>
    <p:extLst>
      <p:ext uri="{BB962C8B-B14F-4D97-AF65-F5344CB8AC3E}">
        <p14:creationId xmlns:p14="http://schemas.microsoft.com/office/powerpoint/2010/main" val="109489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
        <p:nvSpPr>
          <p:cNvPr id="11" name="Rectangle 10"/>
          <p:cNvSpPr/>
          <p:nvPr userDrawn="1"/>
        </p:nvSpPr>
        <p:spPr>
          <a:xfrm>
            <a:off x="5572125" y="6013181"/>
            <a:ext cx="3054873"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smtClean="0">
                <a:latin typeface="+mj-lt"/>
              </a:rPr>
              <a:t>Faculty of </a:t>
            </a:r>
          </a:p>
          <a:p>
            <a:pPr algn="r">
              <a:lnSpc>
                <a:spcPts val="1400"/>
              </a:lnSpc>
              <a:buFont typeface="Arial" panose="020B0604020202020204" pitchFamily="34" charset="0"/>
              <a:buNone/>
            </a:pPr>
            <a:r>
              <a:rPr lang="en-AU" sz="1400" b="1" cap="all" dirty="0" smtClean="0">
                <a:latin typeface="+mj-lt"/>
              </a:rPr>
              <a:t>Education</a:t>
            </a:r>
            <a:endParaRPr lang="en-AU" sz="1400" b="1" cap="all" dirty="0">
              <a:latin typeface="+mj-lt"/>
            </a:endParaRPr>
          </a:p>
        </p:txBody>
      </p:sp>
    </p:spTree>
    <p:extLst>
      <p:ext uri="{BB962C8B-B14F-4D97-AF65-F5344CB8AC3E}">
        <p14:creationId xmlns:p14="http://schemas.microsoft.com/office/powerpoint/2010/main" val="390161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itle or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
        <p:nvSpPr>
          <p:cNvPr id="11" name="Rectangle 10"/>
          <p:cNvSpPr/>
          <p:nvPr userDrawn="1"/>
        </p:nvSpPr>
        <p:spPr>
          <a:xfrm>
            <a:off x="5572125" y="6013181"/>
            <a:ext cx="3054873"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smtClean="0">
                <a:latin typeface="+mj-lt"/>
              </a:rPr>
              <a:t>Faculty of </a:t>
            </a:r>
          </a:p>
          <a:p>
            <a:pPr algn="r">
              <a:lnSpc>
                <a:spcPts val="1400"/>
              </a:lnSpc>
              <a:buFont typeface="Arial" panose="020B0604020202020204" pitchFamily="34" charset="0"/>
              <a:buNone/>
            </a:pPr>
            <a:r>
              <a:rPr lang="en-AU" sz="1400" b="1" cap="all" dirty="0" smtClean="0">
                <a:latin typeface="+mj-lt"/>
              </a:rPr>
              <a:t>Education</a:t>
            </a:r>
            <a:endParaRPr lang="en-AU" sz="1400" b="1" cap="all" dirty="0">
              <a:latin typeface="+mj-lt"/>
            </a:endParaRPr>
          </a:p>
        </p:txBody>
      </p:sp>
    </p:spTree>
    <p:extLst>
      <p:ext uri="{BB962C8B-B14F-4D97-AF65-F5344CB8AC3E}">
        <p14:creationId xmlns:p14="http://schemas.microsoft.com/office/powerpoint/2010/main" val="20837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itle or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
        <p:nvSpPr>
          <p:cNvPr id="11" name="Rectangle 10"/>
          <p:cNvSpPr/>
          <p:nvPr userDrawn="1"/>
        </p:nvSpPr>
        <p:spPr>
          <a:xfrm>
            <a:off x="5572125" y="6013181"/>
            <a:ext cx="3054873"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smtClean="0">
                <a:latin typeface="+mj-lt"/>
              </a:rPr>
              <a:t>Faculty of </a:t>
            </a:r>
          </a:p>
          <a:p>
            <a:pPr algn="r">
              <a:lnSpc>
                <a:spcPts val="1400"/>
              </a:lnSpc>
              <a:buFont typeface="Arial" panose="020B0604020202020204" pitchFamily="34" charset="0"/>
              <a:buNone/>
            </a:pPr>
            <a:r>
              <a:rPr lang="en-AU" sz="1400" b="1" cap="all" dirty="0" smtClean="0">
                <a:latin typeface="+mj-lt"/>
              </a:rPr>
              <a:t>law</a:t>
            </a:r>
            <a:endParaRPr lang="en-AU" sz="1400" b="1" cap="all" dirty="0">
              <a:latin typeface="+mj-lt"/>
            </a:endParaRPr>
          </a:p>
        </p:txBody>
      </p:sp>
    </p:spTree>
    <p:extLst>
      <p:ext uri="{BB962C8B-B14F-4D97-AF65-F5344CB8AC3E}">
        <p14:creationId xmlns:p14="http://schemas.microsoft.com/office/powerpoint/2010/main" val="321062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itle or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5980731"/>
            <a:ext cx="2058343" cy="431421"/>
          </a:xfrm>
          <a:prstGeom prst="rect">
            <a:avLst/>
          </a:prstGeom>
        </p:spPr>
      </p:pic>
      <p:sp>
        <p:nvSpPr>
          <p:cNvPr id="11" name="Rectangle 10"/>
          <p:cNvSpPr/>
          <p:nvPr userDrawn="1"/>
        </p:nvSpPr>
        <p:spPr>
          <a:xfrm>
            <a:off x="5580112" y="6013181"/>
            <a:ext cx="3046886"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Science, Engineering &amp; Technology</a:t>
            </a:r>
            <a:endParaRPr lang="en-AU" sz="1400" b="1" cap="all" dirty="0">
              <a:latin typeface="+mj-lt"/>
            </a:endParaRPr>
          </a:p>
        </p:txBody>
      </p:sp>
    </p:spTree>
    <p:extLst>
      <p:ext uri="{BB962C8B-B14F-4D97-AF65-F5344CB8AC3E}">
        <p14:creationId xmlns:p14="http://schemas.microsoft.com/office/powerpoint/2010/main" val="90021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000" y="540000"/>
            <a:ext cx="7704000" cy="720000"/>
          </a:xfrm>
          <a:prstGeom prst="rect">
            <a:avLst/>
          </a:prstGeom>
        </p:spPr>
        <p:txBody>
          <a:bodyPr vert="horz" lIns="0" tIns="0" rIns="0" bIns="0" rtlCol="0" anchor="t" anchorCtr="0">
            <a:noAutofit/>
          </a:bodyPr>
          <a:lstStyle/>
          <a:p>
            <a:r>
              <a:rPr lang="en-US" noProof="0" smtClean="0"/>
              <a:t>Click to edit Master title style</a:t>
            </a:r>
            <a:endParaRPr lang="en-AU" noProof="0" dirty="0"/>
          </a:p>
        </p:txBody>
      </p:sp>
      <p:sp>
        <p:nvSpPr>
          <p:cNvPr id="3" name="Text Placeholder 2"/>
          <p:cNvSpPr>
            <a:spLocks noGrp="1"/>
          </p:cNvSpPr>
          <p:nvPr>
            <p:ph type="body" idx="1"/>
          </p:nvPr>
        </p:nvSpPr>
        <p:spPr>
          <a:xfrm>
            <a:off x="900000" y="1440000"/>
            <a:ext cx="7704000" cy="4680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dirty="0"/>
          </a:p>
        </p:txBody>
      </p:sp>
      <p:sp>
        <p:nvSpPr>
          <p:cNvPr id="4" name="Date Placeholder 3"/>
          <p:cNvSpPr>
            <a:spLocks noGrp="1"/>
          </p:cNvSpPr>
          <p:nvPr>
            <p:ph type="dt" sz="half" idx="2"/>
          </p:nvPr>
        </p:nvSpPr>
        <p:spPr>
          <a:xfrm>
            <a:off x="7236770" y="6525344"/>
            <a:ext cx="997776" cy="200196"/>
          </a:xfrm>
          <a:prstGeom prst="rect">
            <a:avLst/>
          </a:prstGeom>
        </p:spPr>
        <p:txBody>
          <a:bodyPr vert="horz" lIns="0" tIns="0" rIns="0" bIns="0" rtlCol="0" anchor="t" anchorCtr="0"/>
          <a:lstStyle>
            <a:lvl1pPr algn="r">
              <a:defRPr sz="1000">
                <a:solidFill>
                  <a:schemeClr val="tx1"/>
                </a:solidFill>
              </a:defRPr>
            </a:lvl1pPr>
          </a:lstStyle>
          <a:p>
            <a:fld id="{A00810F7-98E6-4DEF-BF5A-C98B4CA2B016}" type="datetime1">
              <a:rPr lang="en-AU" smtClean="0"/>
              <a:t>4/12/2016</a:t>
            </a:fld>
            <a:endParaRPr lang="en-AU" dirty="0"/>
          </a:p>
        </p:txBody>
      </p:sp>
      <p:sp>
        <p:nvSpPr>
          <p:cNvPr id="5" name="Footer Placeholder 4"/>
          <p:cNvSpPr>
            <a:spLocks noGrp="1"/>
          </p:cNvSpPr>
          <p:nvPr>
            <p:ph type="ftr" sz="quarter" idx="3"/>
          </p:nvPr>
        </p:nvSpPr>
        <p:spPr>
          <a:xfrm>
            <a:off x="900000" y="6534222"/>
            <a:ext cx="7092000" cy="196131"/>
          </a:xfrm>
          <a:prstGeom prst="rect">
            <a:avLst/>
          </a:prstGeom>
        </p:spPr>
        <p:txBody>
          <a:bodyPr vert="horz" lIns="0" tIns="0" rIns="0" bIns="0" rtlCol="0" anchor="t" anchorCtr="0"/>
          <a:lstStyle>
            <a:lvl1pPr algn="l">
              <a:defRPr sz="900" b="1" cap="all" baseline="0">
                <a:solidFill>
                  <a:schemeClr val="tx1"/>
                </a:solidFill>
                <a:latin typeface="+mj-lt"/>
              </a:defRPr>
            </a:lvl1pPr>
          </a:lstStyle>
          <a:p>
            <a:r>
              <a:rPr lang="en-GB" dirty="0" smtClean="0"/>
              <a:t>INSERT FACULTY NAME IN FOOTER</a:t>
            </a:r>
            <a:endParaRPr lang="en-AU" dirty="0"/>
          </a:p>
        </p:txBody>
      </p:sp>
      <p:sp>
        <p:nvSpPr>
          <p:cNvPr id="6" name="Slide Number Placeholder 5"/>
          <p:cNvSpPr>
            <a:spLocks noGrp="1"/>
          </p:cNvSpPr>
          <p:nvPr>
            <p:ph type="sldNum" sz="quarter" idx="4"/>
          </p:nvPr>
        </p:nvSpPr>
        <p:spPr>
          <a:xfrm>
            <a:off x="8244425" y="6525344"/>
            <a:ext cx="359575" cy="198000"/>
          </a:xfrm>
          <a:prstGeom prst="rect">
            <a:avLst/>
          </a:prstGeom>
        </p:spPr>
        <p:txBody>
          <a:bodyPr vert="horz" lIns="0" tIns="0" rIns="0" bIns="0" rtlCol="0" anchor="t" anchorCtr="0"/>
          <a:lstStyle>
            <a:lvl1pPr algn="r">
              <a:defRPr sz="1000">
                <a:solidFill>
                  <a:schemeClr val="tx1"/>
                </a:solidFill>
              </a:defRPr>
            </a:lvl1pPr>
          </a:lstStyle>
          <a:p>
            <a:fld id="{1DEBBDC7-4A1B-43E6-8DA6-58148E08E8A6}" type="slidenum">
              <a:rPr lang="en-AU" smtClean="0"/>
              <a:pPr/>
              <a:t>‹#›</a:t>
            </a:fld>
            <a:endParaRPr lang="en-AU" dirty="0"/>
          </a:p>
        </p:txBody>
      </p:sp>
      <p:cxnSp>
        <p:nvCxnSpPr>
          <p:cNvPr id="10" name="Straight Connector 9"/>
          <p:cNvCxnSpPr/>
          <p:nvPr/>
        </p:nvCxnSpPr>
        <p:spPr>
          <a:xfrm>
            <a:off x="896938" y="6412152"/>
            <a:ext cx="772001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67246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703" r:id="rId3"/>
    <p:sldLayoutId id="2147483690" r:id="rId4"/>
    <p:sldLayoutId id="2147483700" r:id="rId5"/>
    <p:sldLayoutId id="2147483695" r:id="rId6"/>
    <p:sldLayoutId id="2147483705" r:id="rId7"/>
    <p:sldLayoutId id="2147483696" r:id="rId8"/>
    <p:sldLayoutId id="2147483697" r:id="rId9"/>
    <p:sldLayoutId id="2147483699" r:id="rId10"/>
    <p:sldLayoutId id="2147483698" r:id="rId11"/>
    <p:sldLayoutId id="2147483701" r:id="rId12"/>
    <p:sldLayoutId id="2147483702" r:id="rId13"/>
    <p:sldLayoutId id="2147483706" r:id="rId14"/>
    <p:sldLayoutId id="2147483670" r:id="rId15"/>
    <p:sldLayoutId id="2147483691" r:id="rId16"/>
    <p:sldLayoutId id="2147483671" r:id="rId17"/>
    <p:sldLayoutId id="2147483672" r:id="rId18"/>
    <p:sldLayoutId id="2147483675" r:id="rId19"/>
    <p:sldLayoutId id="2147483692" r:id="rId20"/>
    <p:sldLayoutId id="2147483677" r:id="rId21"/>
    <p:sldLayoutId id="2147483676" r:id="rId22"/>
    <p:sldLayoutId id="2147483674" r:id="rId23"/>
    <p:sldLayoutId id="2147483694" r:id="rId24"/>
    <p:sldLayoutId id="2147483693" r:id="rId25"/>
    <p:sldLayoutId id="2147483678" r:id="rId26"/>
  </p:sldLayoutIdLst>
  <p:hf hdr="0" dt="0"/>
  <p:txStyles>
    <p:title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p:titleStyle>
    <p:bodyStyle>
      <a:lvl1pPr marL="265113" indent="-265113"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1pPr>
      <a:lvl2pPr marL="538163" indent="-273050"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2pPr>
      <a:lvl3pPr marL="803275" indent="-265113"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4pPr>
      <a:lvl5pPr marL="1341438" indent="-265113"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1619672" y="116632"/>
            <a:ext cx="5904656" cy="1118279"/>
          </a:xfrm>
        </p:spPr>
        <p:txBody>
          <a:bodyPr/>
          <a:lstStyle/>
          <a:p>
            <a:pPr algn="ctr"/>
            <a:r>
              <a:rPr lang="en-AU" dirty="0" smtClean="0"/>
              <a:t>ESP322Organisation in Community Sport and Recreation </a:t>
            </a:r>
            <a:endParaRPr lang="en-AU" dirty="0"/>
          </a:p>
        </p:txBody>
      </p:sp>
      <p:sp>
        <p:nvSpPr>
          <p:cNvPr id="3" name="Subtitle 2"/>
          <p:cNvSpPr>
            <a:spLocks noGrp="1"/>
          </p:cNvSpPr>
          <p:nvPr>
            <p:ph type="subTitle" idx="1"/>
          </p:nvPr>
        </p:nvSpPr>
        <p:spPr>
          <a:xfrm>
            <a:off x="611561" y="3999324"/>
            <a:ext cx="2664295" cy="1739489"/>
          </a:xfrm>
        </p:spPr>
        <p:txBody>
          <a:bodyPr/>
          <a:lstStyle/>
          <a:p>
            <a:pPr algn="ctr"/>
            <a:r>
              <a:rPr lang="en-US" dirty="0" smtClean="0"/>
              <a:t>Teaching Matters</a:t>
            </a:r>
          </a:p>
          <a:p>
            <a:pPr algn="ctr"/>
            <a:endParaRPr lang="en-US" dirty="0" smtClean="0"/>
          </a:p>
          <a:p>
            <a:pPr algn="ctr"/>
            <a:r>
              <a:rPr lang="en-US" dirty="0" smtClean="0"/>
              <a:t>December 2016</a:t>
            </a:r>
            <a:endParaRPr lang="en-US" dirty="0" smtClean="0"/>
          </a:p>
          <a:p>
            <a:pPr algn="ctr"/>
            <a:endParaRPr lang="en-US" dirty="0" smtClean="0"/>
          </a:p>
          <a:p>
            <a:pPr algn="ctr"/>
            <a:r>
              <a:rPr lang="en-US" dirty="0" smtClean="0"/>
              <a:t>Casey Mainsbridge</a:t>
            </a:r>
            <a:endParaRPr lang="en-US" dirty="0"/>
          </a:p>
        </p:txBody>
      </p:sp>
    </p:spTree>
    <p:extLst>
      <p:ext uri="{BB962C8B-B14F-4D97-AF65-F5344CB8AC3E}">
        <p14:creationId xmlns:p14="http://schemas.microsoft.com/office/powerpoint/2010/main" val="2313107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AU" dirty="0" smtClean="0"/>
              <a:t>How This Unit Came to be…….</a:t>
            </a:r>
            <a:br>
              <a:rPr lang="en-AU" dirty="0" smtClean="0"/>
            </a:br>
            <a:r>
              <a:rPr lang="en-AU" dirty="0" smtClean="0"/>
              <a:t>From Humble Beginnings</a:t>
            </a:r>
            <a:endParaRPr lang="en-AU" dirty="0"/>
          </a:p>
        </p:txBody>
      </p:sp>
      <p:sp>
        <p:nvSpPr>
          <p:cNvPr id="4" name="Footer Placeholder 3"/>
          <p:cNvSpPr>
            <a:spLocks noGrp="1"/>
          </p:cNvSpPr>
          <p:nvPr>
            <p:ph type="ftr" sz="quarter" idx="11"/>
          </p:nvPr>
        </p:nvSpPr>
        <p:spPr/>
        <p:txBody>
          <a:bodyPr/>
          <a:lstStyle/>
          <a:p>
            <a:r>
              <a:rPr lang="en-GB" dirty="0" smtClean="0"/>
              <a:t>FACULTY  of  education</a:t>
            </a:r>
            <a:endParaRPr lang="en-AU" dirty="0"/>
          </a:p>
        </p:txBody>
      </p:sp>
      <p:sp>
        <p:nvSpPr>
          <p:cNvPr id="5" name="Slide Number Placeholder 4"/>
          <p:cNvSpPr>
            <a:spLocks noGrp="1"/>
          </p:cNvSpPr>
          <p:nvPr>
            <p:ph type="sldNum" sz="quarter" idx="12"/>
          </p:nvPr>
        </p:nvSpPr>
        <p:spPr/>
        <p:txBody>
          <a:bodyPr/>
          <a:lstStyle/>
          <a:p>
            <a:fld id="{1DEBBDC7-4A1B-43E6-8DA6-58148E08E8A6}" type="slidenum">
              <a:rPr lang="en-AU" smtClean="0"/>
              <a:pPr/>
              <a:t>2</a:t>
            </a:fld>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1" y="1225482"/>
            <a:ext cx="3031748" cy="169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225482"/>
            <a:ext cx="2916932" cy="193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7764" y="2867352"/>
            <a:ext cx="3744416" cy="198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46" y="4149079"/>
            <a:ext cx="2742786"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4228220"/>
            <a:ext cx="2835969" cy="215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181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4000" dirty="0" smtClean="0">
                <a:solidFill>
                  <a:schemeClr val="accent1"/>
                </a:solidFill>
              </a:rPr>
              <a:t>Healthy for Life</a:t>
            </a:r>
            <a:endParaRPr lang="en-AU" sz="4000" dirty="0">
              <a:solidFill>
                <a:schemeClr val="accent1"/>
              </a:solidFill>
            </a:endParaRPr>
          </a:p>
        </p:txBody>
      </p:sp>
      <p:sp>
        <p:nvSpPr>
          <p:cNvPr id="8" name="Footer Placeholder 7"/>
          <p:cNvSpPr>
            <a:spLocks noGrp="1"/>
          </p:cNvSpPr>
          <p:nvPr>
            <p:ph type="ftr" sz="quarter" idx="11"/>
          </p:nvPr>
        </p:nvSpPr>
        <p:spPr/>
        <p:txBody>
          <a:bodyPr/>
          <a:lstStyle/>
          <a:p>
            <a:r>
              <a:rPr lang="en-GB" dirty="0" smtClean="0"/>
              <a:t>FACULTY of education</a:t>
            </a:r>
            <a:endParaRPr lang="en-AU" dirty="0"/>
          </a:p>
        </p:txBody>
      </p:sp>
      <p:sp>
        <p:nvSpPr>
          <p:cNvPr id="9" name="Slide Number Placeholder 8"/>
          <p:cNvSpPr>
            <a:spLocks noGrp="1"/>
          </p:cNvSpPr>
          <p:nvPr>
            <p:ph type="sldNum" sz="quarter" idx="12"/>
          </p:nvPr>
        </p:nvSpPr>
        <p:spPr/>
        <p:txBody>
          <a:bodyPr/>
          <a:lstStyle/>
          <a:p>
            <a:fld id="{1DEBBDC7-4A1B-43E6-8DA6-58148E08E8A6}" type="slidenum">
              <a:rPr lang="en-AU" smtClean="0"/>
              <a:pPr/>
              <a:t>3</a:t>
            </a:fld>
            <a:endParaRPr lang="en-AU" dirty="0"/>
          </a:p>
        </p:txBody>
      </p:sp>
      <p:sp>
        <p:nvSpPr>
          <p:cNvPr id="5" name="Content Placeholder 4"/>
          <p:cNvSpPr>
            <a:spLocks noGrp="1"/>
          </p:cNvSpPr>
          <p:nvPr>
            <p:ph idx="4294967295"/>
          </p:nvPr>
        </p:nvSpPr>
        <p:spPr>
          <a:xfrm>
            <a:off x="683569" y="1439863"/>
            <a:ext cx="8136903" cy="4679950"/>
          </a:xfrm>
        </p:spPr>
        <p:txBody>
          <a:bodyPr/>
          <a:lstStyle/>
          <a:p>
            <a:pPr marL="0" indent="0">
              <a:buNone/>
            </a:pPr>
            <a:r>
              <a:rPr lang="en-AU" sz="2000" dirty="0"/>
              <a:t>The benefits of being physically active are significant for both individuals and the whole community. It is critical, therefore, that a concerted effort is made to increase the physical activity levels and to provide opportunities for all Tasmanians to be physically active as part of their everyday life (Tasmanian Physical Activity Plan, 2011). Health professionals can be involved in organising and managing physical activity in a range of contexts. One such context is the community – sport, physical activity and recreation. </a:t>
            </a:r>
            <a:endParaRPr lang="en-AU" sz="2000" dirty="0" smtClean="0"/>
          </a:p>
          <a:p>
            <a:endParaRPr lang="en-AU" dirty="0" smtClean="0"/>
          </a:p>
          <a:p>
            <a:pPr marL="0" indent="0">
              <a:buNone/>
            </a:pPr>
            <a:r>
              <a:rPr lang="en-AU" sz="2000" dirty="0" smtClean="0"/>
              <a:t>This </a:t>
            </a:r>
            <a:r>
              <a:rPr lang="en-AU" sz="2000" dirty="0"/>
              <a:t>unit focuses on the development of knowledge and skills for the organisation of sport, physical activity and recreation activities within the </a:t>
            </a:r>
            <a:r>
              <a:rPr lang="en-AU" sz="2000" dirty="0" smtClean="0"/>
              <a:t>community. Students have </a:t>
            </a:r>
            <a:r>
              <a:rPr lang="en-AU" sz="2000" dirty="0"/>
              <a:t>the opportunity to better understand physical activity in community settings and gain “</a:t>
            </a:r>
            <a:r>
              <a:rPr lang="en-AU" sz="2000" dirty="0" smtClean="0"/>
              <a:t>hands on</a:t>
            </a:r>
            <a:r>
              <a:rPr lang="en-AU" sz="2000" dirty="0"/>
              <a:t>” experience in planning and implementing community based physical activity </a:t>
            </a:r>
            <a:r>
              <a:rPr lang="en-AU" sz="2000" dirty="0" smtClean="0"/>
              <a:t>experiences (through work-integrated learning).</a:t>
            </a:r>
            <a:endParaRPr lang="en-AU" sz="2000" dirty="0"/>
          </a:p>
        </p:txBody>
      </p:sp>
    </p:spTree>
    <p:extLst>
      <p:ext uri="{BB962C8B-B14F-4D97-AF65-F5344CB8AC3E}">
        <p14:creationId xmlns:p14="http://schemas.microsoft.com/office/powerpoint/2010/main" val="109883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1"/>
          </p:nvPr>
        </p:nvSpPr>
        <p:spPr>
          <a:xfrm>
            <a:off x="827584" y="6525343"/>
            <a:ext cx="7164008" cy="72009"/>
          </a:xfrm>
        </p:spPr>
        <p:txBody>
          <a:bodyPr/>
          <a:lstStyle/>
          <a:p>
            <a:r>
              <a:rPr lang="en-GB" dirty="0" smtClean="0"/>
              <a:t>Faculty of Education</a:t>
            </a:r>
            <a:endParaRPr lang="en-AU" dirty="0"/>
          </a:p>
        </p:txBody>
      </p:sp>
      <p:sp>
        <p:nvSpPr>
          <p:cNvPr id="13" name="Slide Number Placeholder 12"/>
          <p:cNvSpPr>
            <a:spLocks noGrp="1"/>
          </p:cNvSpPr>
          <p:nvPr>
            <p:ph type="sldNum" sz="quarter" idx="12"/>
          </p:nvPr>
        </p:nvSpPr>
        <p:spPr/>
        <p:txBody>
          <a:bodyPr/>
          <a:lstStyle/>
          <a:p>
            <a:fld id="{1DEBBDC7-4A1B-43E6-8DA6-58148E08E8A6}" type="slidenum">
              <a:rPr lang="en-AU" smtClean="0"/>
              <a:pPr/>
              <a:t>4</a:t>
            </a:fld>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84797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437112"/>
            <a:ext cx="2585743" cy="172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295367"/>
            <a:ext cx="2520280" cy="1870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12452"/>
            <a:ext cx="2676818" cy="170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116632"/>
            <a:ext cx="252028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7487" y="4604209"/>
            <a:ext cx="320069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2209800"/>
            <a:ext cx="2706538" cy="187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216" y="2209799"/>
            <a:ext cx="2376264" cy="197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1" y="2557463"/>
            <a:ext cx="144016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8024" y="2557463"/>
            <a:ext cx="1584176"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779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pPr algn="ctr"/>
            <a:r>
              <a:rPr lang="en-US" dirty="0" smtClean="0"/>
              <a:t>My Role and Unit Assessment</a:t>
            </a:r>
            <a:br>
              <a:rPr lang="en-US" dirty="0" smtClean="0"/>
            </a:br>
            <a:endParaRPr lang="en-AU" dirty="0">
              <a:solidFill>
                <a:schemeClr val="accent4"/>
              </a:solidFill>
            </a:endParaRPr>
          </a:p>
        </p:txBody>
      </p:sp>
      <p:sp>
        <p:nvSpPr>
          <p:cNvPr id="2" name="Content Placeholder 1"/>
          <p:cNvSpPr>
            <a:spLocks noGrp="1"/>
          </p:cNvSpPr>
          <p:nvPr>
            <p:ph idx="1"/>
          </p:nvPr>
        </p:nvSpPr>
        <p:spPr/>
        <p:txBody>
          <a:bodyPr/>
          <a:lstStyle/>
          <a:p>
            <a:r>
              <a:rPr lang="en-AU" sz="2000" dirty="0" smtClean="0"/>
              <a:t>To provide opportunities for the students to collaborate and partner with organisations (value).</a:t>
            </a:r>
          </a:p>
          <a:p>
            <a:endParaRPr lang="en-AU" sz="2000" dirty="0" smtClean="0"/>
          </a:p>
          <a:p>
            <a:r>
              <a:rPr lang="en-AU" sz="2000" dirty="0" smtClean="0"/>
              <a:t>To guide the students, provide recommendations and feedback; but to do the ground work for them (empower students).</a:t>
            </a:r>
          </a:p>
          <a:p>
            <a:endParaRPr lang="en-AU" sz="2000" dirty="0" smtClean="0"/>
          </a:p>
          <a:p>
            <a:r>
              <a:rPr lang="en-AU" sz="2000" dirty="0" smtClean="0"/>
              <a:t>To encourage responsibility, organisation, and professionalism.  </a:t>
            </a:r>
            <a:endParaRPr lang="en-AU" sz="2000" dirty="0"/>
          </a:p>
        </p:txBody>
      </p:sp>
      <p:sp>
        <p:nvSpPr>
          <p:cNvPr id="5" name="Text Placeholder 4"/>
          <p:cNvSpPr>
            <a:spLocks noGrp="1"/>
          </p:cNvSpPr>
          <p:nvPr>
            <p:ph type="body" sz="quarter" idx="13"/>
          </p:nvPr>
        </p:nvSpPr>
        <p:spPr/>
        <p:txBody>
          <a:bodyPr/>
          <a:lstStyle/>
          <a:p>
            <a:pPr marL="0" indent="0">
              <a:buNone/>
            </a:pPr>
            <a:r>
              <a:rPr lang="en-AU" sz="2000" dirty="0" smtClean="0"/>
              <a:t>50% of unit assessment is through Assessment Task Two. This incorporates individual  student program/initiative plan and evaluation.</a:t>
            </a:r>
          </a:p>
          <a:p>
            <a:pPr marL="0" indent="0">
              <a:buNone/>
            </a:pPr>
            <a:r>
              <a:rPr lang="en-AU" sz="2000" dirty="0" smtClean="0"/>
              <a:t>Independent external supervisor assessment  from partner organisation. This is awarded Pass/Fail.</a:t>
            </a:r>
          </a:p>
          <a:p>
            <a:pPr marL="0" indent="0">
              <a:buNone/>
            </a:pPr>
            <a:endParaRPr lang="en-AU" sz="2000" dirty="0"/>
          </a:p>
          <a:p>
            <a:pPr marL="0" indent="0">
              <a:buNone/>
            </a:pPr>
            <a:r>
              <a:rPr lang="en-AU" sz="2000" dirty="0" smtClean="0"/>
              <a:t>Additional opportunities for students with schools and associated events; the value of this to their careers.</a:t>
            </a:r>
            <a:endParaRPr lang="en-AU" sz="2000" dirty="0"/>
          </a:p>
        </p:txBody>
      </p:sp>
      <p:sp>
        <p:nvSpPr>
          <p:cNvPr id="12" name="Footer Placeholder 11"/>
          <p:cNvSpPr>
            <a:spLocks noGrp="1"/>
          </p:cNvSpPr>
          <p:nvPr>
            <p:ph type="ftr" sz="quarter" idx="15"/>
          </p:nvPr>
        </p:nvSpPr>
        <p:spPr/>
        <p:txBody>
          <a:bodyPr/>
          <a:lstStyle/>
          <a:p>
            <a:r>
              <a:rPr lang="en-GB" dirty="0" smtClean="0"/>
              <a:t>FACULTY of education</a:t>
            </a:r>
            <a:endParaRPr lang="en-AU" dirty="0"/>
          </a:p>
        </p:txBody>
      </p:sp>
      <p:sp>
        <p:nvSpPr>
          <p:cNvPr id="13" name="Slide Number Placeholder 12"/>
          <p:cNvSpPr>
            <a:spLocks noGrp="1"/>
          </p:cNvSpPr>
          <p:nvPr>
            <p:ph type="sldNum" sz="quarter" idx="16"/>
          </p:nvPr>
        </p:nvSpPr>
        <p:spPr/>
        <p:txBody>
          <a:bodyPr/>
          <a:lstStyle/>
          <a:p>
            <a:fld id="{1DEBBDC7-4A1B-43E6-8DA6-58148E08E8A6}" type="slidenum">
              <a:rPr lang="en-AU" smtClean="0"/>
              <a:pPr/>
              <a:t>5</a:t>
            </a:fld>
            <a:endParaRPr lang="en-AU" dirty="0"/>
          </a:p>
        </p:txBody>
      </p:sp>
    </p:spTree>
    <p:extLst>
      <p:ext uri="{BB962C8B-B14F-4D97-AF65-F5344CB8AC3E}">
        <p14:creationId xmlns:p14="http://schemas.microsoft.com/office/powerpoint/2010/main" val="3286063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AU" dirty="0" smtClean="0"/>
              <a:t>Outcomes from Work-Integrated Learning</a:t>
            </a:r>
            <a:endParaRPr lang="en-AU" dirty="0"/>
          </a:p>
        </p:txBody>
      </p:sp>
      <p:sp>
        <p:nvSpPr>
          <p:cNvPr id="8" name="Content Placeholder 7"/>
          <p:cNvSpPr>
            <a:spLocks noGrp="1"/>
          </p:cNvSpPr>
          <p:nvPr>
            <p:ph idx="1"/>
          </p:nvPr>
        </p:nvSpPr>
        <p:spPr>
          <a:xfrm>
            <a:off x="899592" y="1052736"/>
            <a:ext cx="7704000" cy="5067264"/>
          </a:xfrm>
        </p:spPr>
        <p:txBody>
          <a:bodyPr/>
          <a:lstStyle/>
          <a:p>
            <a:r>
              <a:rPr lang="en-AU" dirty="0" smtClean="0"/>
              <a:t>Joshua Mitchell employment with North Melbourne Football Club 2015 – current.</a:t>
            </a:r>
          </a:p>
          <a:p>
            <a:r>
              <a:rPr lang="en-AU" dirty="0" smtClean="0"/>
              <a:t>Jesse Holbein casual employment with Launceston-based aged care home currently.</a:t>
            </a:r>
          </a:p>
          <a:p>
            <a:r>
              <a:rPr lang="en-AU" dirty="0" smtClean="0"/>
              <a:t>Heather van Der Staay employment with Hawthorn Football Club 2011.</a:t>
            </a:r>
          </a:p>
          <a:p>
            <a:r>
              <a:rPr lang="en-AU" dirty="0" smtClean="0"/>
              <a:t>Casual employment with Active Launceston – ongoing.</a:t>
            </a:r>
          </a:p>
          <a:p>
            <a:r>
              <a:rPr lang="en-AU" dirty="0" smtClean="0"/>
              <a:t>Continued involvement of students with schools related to carnivals, events, weekly sport, coaching teams, and before/during/after school activities.</a:t>
            </a:r>
          </a:p>
          <a:p>
            <a:r>
              <a:rPr lang="en-AU" dirty="0" smtClean="0"/>
              <a:t>Recognition of the importance of engaging with community, and that being a HPE teacher should incorporate more than what happens within the school environment. The value of being resourceful and creating opportunities by identifying gaps or particular needs.</a:t>
            </a:r>
          </a:p>
          <a:p>
            <a:r>
              <a:rPr lang="en-AU" dirty="0" smtClean="0"/>
              <a:t>Students gain opportunities to collaborate, form professional relationships, and establish career development skills.</a:t>
            </a:r>
            <a:endParaRPr lang="en-AU" dirty="0"/>
          </a:p>
        </p:txBody>
      </p:sp>
      <p:sp>
        <p:nvSpPr>
          <p:cNvPr id="5" name="Footer Placeholder 4"/>
          <p:cNvSpPr>
            <a:spLocks noGrp="1"/>
          </p:cNvSpPr>
          <p:nvPr>
            <p:ph type="ftr" sz="quarter" idx="11"/>
          </p:nvPr>
        </p:nvSpPr>
        <p:spPr/>
        <p:txBody>
          <a:bodyPr/>
          <a:lstStyle/>
          <a:p>
            <a:r>
              <a:rPr lang="en-GB" dirty="0" smtClean="0"/>
              <a:t>FACULTY of education</a:t>
            </a:r>
            <a:endParaRPr lang="en-AU" dirty="0"/>
          </a:p>
        </p:txBody>
      </p:sp>
      <p:sp>
        <p:nvSpPr>
          <p:cNvPr id="6" name="Slide Number Placeholder 5"/>
          <p:cNvSpPr>
            <a:spLocks noGrp="1"/>
          </p:cNvSpPr>
          <p:nvPr>
            <p:ph type="sldNum" sz="quarter" idx="12"/>
          </p:nvPr>
        </p:nvSpPr>
        <p:spPr/>
        <p:txBody>
          <a:bodyPr/>
          <a:lstStyle/>
          <a:p>
            <a:fld id="{1DEBBDC7-4A1B-43E6-8DA6-58148E08E8A6}" type="slidenum">
              <a:rPr lang="en-AU" smtClean="0"/>
              <a:pPr/>
              <a:t>6</a:t>
            </a:fld>
            <a:endParaRPr lang="en-AU" dirty="0"/>
          </a:p>
        </p:txBody>
      </p:sp>
    </p:spTree>
    <p:extLst>
      <p:ext uri="{BB962C8B-B14F-4D97-AF65-F5344CB8AC3E}">
        <p14:creationId xmlns:p14="http://schemas.microsoft.com/office/powerpoint/2010/main" val="696764331"/>
      </p:ext>
    </p:extLst>
  </p:cSld>
  <p:clrMapOvr>
    <a:masterClrMapping/>
  </p:clrMapOvr>
</p:sld>
</file>

<file path=ppt/theme/theme1.xml><?xml version="1.0" encoding="utf-8"?>
<a:theme xmlns:a="http://schemas.openxmlformats.org/drawingml/2006/main" name="UTAS0015_PPT_Template_3">
  <a:themeElements>
    <a:clrScheme name="UTAS">
      <a:dk1>
        <a:sysClr val="windowText" lastClr="000000"/>
      </a:dk1>
      <a:lt1>
        <a:sysClr val="window" lastClr="FFFFFF"/>
      </a:lt1>
      <a:dk2>
        <a:srgbClr val="21333A"/>
      </a:dk2>
      <a:lt2>
        <a:srgbClr val="9C9197"/>
      </a:lt2>
      <a:accent1>
        <a:srgbClr val="E42313"/>
      </a:accent1>
      <a:accent2>
        <a:srgbClr val="004E50"/>
      </a:accent2>
      <a:accent3>
        <a:srgbClr val="0091AE"/>
      </a:accent3>
      <a:accent4>
        <a:srgbClr val="596AA8"/>
      </a:accent4>
      <a:accent5>
        <a:srgbClr val="008AC4"/>
      </a:accent5>
      <a:accent6>
        <a:srgbClr val="E3DAD1"/>
      </a:accent6>
      <a:hlink>
        <a:srgbClr val="000000"/>
      </a:hlink>
      <a:folHlink>
        <a:srgbClr val="000000"/>
      </a:folHlink>
    </a:clrScheme>
    <a:fontScheme name="UTA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UTAS0015_PPT_Template_3</Template>
  <TotalTime>119</TotalTime>
  <Words>418</Words>
  <Application>Microsoft Office PowerPoint</Application>
  <PresentationFormat>On-screen Show (4:3)</PresentationFormat>
  <Paragraphs>39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UTAS0015_PPT_Template_3</vt:lpstr>
      <vt:lpstr>ESP322Organisation in Community Sport and Recreation </vt:lpstr>
      <vt:lpstr>How This Unit Came to be……. From Humble Beginnings</vt:lpstr>
      <vt:lpstr>Healthy for Life</vt:lpstr>
      <vt:lpstr>PowerPoint Presentation</vt:lpstr>
      <vt:lpstr>My Role and Unit Assessment </vt:lpstr>
      <vt:lpstr>Outcomes from Work-Integrated Learning</vt:lpstr>
    </vt:vector>
  </TitlesOfParts>
  <Company>IT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Masterbrand Title Page</dc:title>
  <dc:creator>Trudi Steedman</dc:creator>
  <cp:lastModifiedBy>Casey Mainsbridge</cp:lastModifiedBy>
  <cp:revision>14</cp:revision>
  <dcterms:created xsi:type="dcterms:W3CDTF">2014-06-16T00:56:16Z</dcterms:created>
  <dcterms:modified xsi:type="dcterms:W3CDTF">2016-12-04T10:28:47Z</dcterms:modified>
</cp:coreProperties>
</file>