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0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7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5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97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25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458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96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04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85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3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4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69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9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2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79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9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198784"/>
            <a:ext cx="10018713" cy="14014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717483"/>
            <a:ext cx="10018713" cy="407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1B98A9-8156-4078-8B42-4CCF17F1D276}" type="datetimeFigureOut">
              <a:rPr lang="en-AU" smtClean="0"/>
              <a:t>1/12/2016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445EC8-DCC6-47D0-97DA-86F567A5F4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000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400" b="1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_BVaZyxtl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150" y="419102"/>
            <a:ext cx="9167824" cy="1781174"/>
          </a:xfrm>
        </p:spPr>
        <p:txBody>
          <a:bodyPr>
            <a:noAutofit/>
          </a:bodyPr>
          <a:lstStyle/>
          <a:p>
            <a:pPr algn="ctr"/>
            <a:r>
              <a:rPr lang="en-AU" sz="5400" b="1" dirty="0" smtClean="0"/>
              <a:t>A win-win approach for students and sustainability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3150" y="2200276"/>
            <a:ext cx="9167821" cy="138853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AU" sz="3600" dirty="0" smtClean="0"/>
              <a:t>SIPS:</a:t>
            </a:r>
          </a:p>
          <a:p>
            <a:pPr algn="ctr">
              <a:spcBef>
                <a:spcPts val="0"/>
              </a:spcBef>
            </a:pPr>
            <a:r>
              <a:rPr lang="en-AU" sz="3600" dirty="0" smtClean="0"/>
              <a:t>Sustainability Integration</a:t>
            </a:r>
          </a:p>
          <a:p>
            <a:pPr algn="ctr">
              <a:spcBef>
                <a:spcPts val="0"/>
              </a:spcBef>
            </a:pPr>
            <a:r>
              <a:rPr lang="en-AU" sz="3600" dirty="0" smtClean="0"/>
              <a:t>Program for Students</a:t>
            </a:r>
            <a:endParaRPr lang="en-AU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72350" y="4743449"/>
            <a:ext cx="4576771" cy="1914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3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3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Dr Carmen Primo Perez,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CSD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Mr Corey Peterson,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CSD</a:t>
            </a:r>
            <a:endParaRPr lang="en-A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Ms Kim Beasy,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CSD</a:t>
            </a:r>
            <a:endParaRPr lang="en-A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Dr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Millie Rooney,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CSD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Mr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Kamal Singh,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CSD</a:t>
            </a:r>
            <a:endParaRPr lang="en-A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Student experience</a:t>
            </a:r>
            <a:endParaRPr lang="en-AU" dirty="0"/>
          </a:p>
        </p:txBody>
      </p:sp>
      <p:pic>
        <p:nvPicPr>
          <p:cNvPr id="4" name="B_BVaZyxtl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8423" y="2067339"/>
            <a:ext cx="6270487" cy="41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SIPS?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Students</a:t>
            </a:r>
          </a:p>
          <a:p>
            <a:r>
              <a:rPr lang="en-AU" dirty="0" smtClean="0"/>
              <a:t>Supervisors</a:t>
            </a:r>
            <a:endParaRPr lang="en-AU" dirty="0"/>
          </a:p>
          <a:p>
            <a:r>
              <a:rPr lang="en-AU" dirty="0" smtClean="0"/>
              <a:t>Sustainability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0726" y="3208208"/>
            <a:ext cx="3917290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6371" y="2232985"/>
            <a:ext cx="3257275" cy="684000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069471" y="4579431"/>
            <a:ext cx="3565507" cy="756000"/>
            <a:chOff x="6045599" y="4383946"/>
            <a:chExt cx="5093581" cy="108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45599" y="4383946"/>
              <a:ext cx="1080000" cy="1080000"/>
            </a:xfrm>
            <a:prstGeom prst="rect">
              <a:avLst/>
            </a:prstGeom>
          </p:spPr>
        </p:pic>
        <p:pic>
          <p:nvPicPr>
            <p:cNvPr id="1028" name="Picture 4" descr="Image result for green gown awards logo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599" y="4383946"/>
              <a:ext cx="401358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5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does it work?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60"/>
              </a:spcBef>
            </a:pPr>
            <a:r>
              <a:rPr lang="en-AU" dirty="0" smtClean="0"/>
              <a:t>Need / Interest</a:t>
            </a:r>
          </a:p>
          <a:p>
            <a:pPr>
              <a:spcBef>
                <a:spcPts val="960"/>
              </a:spcBef>
            </a:pPr>
            <a:r>
              <a:rPr lang="en-AU" dirty="0" smtClean="0"/>
              <a:t>Communication</a:t>
            </a:r>
          </a:p>
          <a:p>
            <a:pPr>
              <a:spcBef>
                <a:spcPts val="960"/>
              </a:spcBef>
            </a:pPr>
            <a:r>
              <a:rPr lang="en-AU" dirty="0" smtClean="0"/>
              <a:t>Project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2" r="30614"/>
          <a:stretch/>
        </p:blipFill>
        <p:spPr>
          <a:xfrm>
            <a:off x="5462546" y="1480931"/>
            <a:ext cx="1783672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75" t="7552" r="8925" b="8302"/>
          <a:stretch/>
        </p:blipFill>
        <p:spPr>
          <a:xfrm>
            <a:off x="9313638" y="4452730"/>
            <a:ext cx="1987143" cy="18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59" b="1619"/>
          <a:stretch/>
        </p:blipFill>
        <p:spPr>
          <a:xfrm>
            <a:off x="7295916" y="2999939"/>
            <a:ext cx="1815481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4311" y="198784"/>
            <a:ext cx="10018713" cy="14014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mtClean="0"/>
              <a:t>How does it work?</a:t>
            </a:r>
            <a:endParaRPr lang="en-AU" dirty="0"/>
          </a:p>
        </p:txBody>
      </p:sp>
      <p:grpSp>
        <p:nvGrpSpPr>
          <p:cNvPr id="40" name="Group 39"/>
          <p:cNvGrpSpPr/>
          <p:nvPr/>
        </p:nvGrpSpPr>
        <p:grpSpPr>
          <a:xfrm>
            <a:off x="1479800" y="1290815"/>
            <a:ext cx="10027733" cy="5177122"/>
            <a:chOff x="1345932" y="1252716"/>
            <a:chExt cx="8942548" cy="4212744"/>
          </a:xfrm>
        </p:grpSpPr>
        <p:sp>
          <p:nvSpPr>
            <p:cNvPr id="13" name="Oval 12"/>
            <p:cNvSpPr/>
            <p:nvPr/>
          </p:nvSpPr>
          <p:spPr>
            <a:xfrm>
              <a:off x="5237888" y="1252716"/>
              <a:ext cx="1503904" cy="958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4400" dirty="0" smtClean="0"/>
                <a:t>SIPS</a:t>
              </a:r>
              <a:endParaRPr lang="en-AU" sz="4400" dirty="0" smtClean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022257" y="1946890"/>
              <a:ext cx="1668804" cy="905192"/>
            </a:xfrm>
            <a:prstGeom prst="ellipse">
              <a:avLst/>
            </a:prstGeom>
            <a:solidFill>
              <a:schemeClr val="accent2">
                <a:alpha val="9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400" dirty="0" smtClean="0"/>
                <a:t>Curricular:</a:t>
              </a:r>
            </a:p>
            <a:p>
              <a:pPr algn="ctr"/>
              <a:r>
                <a:rPr lang="en-AU" sz="2400" dirty="0" smtClean="0"/>
                <a:t>In-class</a:t>
              </a:r>
              <a:endParaRPr lang="en-AU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429463" y="2910564"/>
              <a:ext cx="1730050" cy="1049395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400" dirty="0" smtClean="0"/>
                <a:t>Curricular:</a:t>
              </a:r>
              <a:endParaRPr lang="en-AU" sz="2400" dirty="0"/>
            </a:p>
            <a:p>
              <a:pPr algn="ctr"/>
              <a:r>
                <a:rPr lang="en-AU" sz="2400" dirty="0" smtClean="0"/>
                <a:t>Out of class</a:t>
              </a:r>
              <a:endParaRPr lang="en-AU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9068523" y="1873800"/>
              <a:ext cx="1219957" cy="740792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Teacher directed</a:t>
              </a:r>
              <a:endParaRPr lang="en-AU" sz="2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950955" y="2546342"/>
              <a:ext cx="1219957" cy="740792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Student directed</a:t>
              </a:r>
              <a:endParaRPr lang="en-AU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254896" y="3592283"/>
              <a:ext cx="1743895" cy="879199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Independent research</a:t>
              </a:r>
              <a:endParaRPr lang="en-AU" sz="2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741792" y="4245876"/>
              <a:ext cx="1321365" cy="768370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Honours</a:t>
              </a:r>
              <a:endParaRPr lang="en-AU" sz="2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945283" y="4697090"/>
              <a:ext cx="1321365" cy="768370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Masters</a:t>
              </a:r>
              <a:endParaRPr lang="en-AU" sz="2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973123" y="4362055"/>
              <a:ext cx="1321365" cy="768370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PhD</a:t>
              </a:r>
              <a:endParaRPr lang="en-AU" sz="2000" dirty="0"/>
            </a:p>
          </p:txBody>
        </p:sp>
        <p:cxnSp>
          <p:nvCxnSpPr>
            <p:cNvPr id="22" name="Straight Arrow Connector 21"/>
            <p:cNvCxnSpPr>
              <a:stCxn id="13" idx="6"/>
              <a:endCxn id="14" idx="1"/>
            </p:cNvCxnSpPr>
            <p:nvPr/>
          </p:nvCxnSpPr>
          <p:spPr>
            <a:xfrm>
              <a:off x="6741793" y="1731981"/>
              <a:ext cx="524855" cy="347471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4"/>
              <a:endCxn id="15" idx="0"/>
            </p:cNvCxnSpPr>
            <p:nvPr/>
          </p:nvCxnSpPr>
          <p:spPr>
            <a:xfrm>
              <a:off x="5989840" y="2211245"/>
              <a:ext cx="304648" cy="699319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6"/>
              <a:endCxn id="16" idx="2"/>
            </p:cNvCxnSpPr>
            <p:nvPr/>
          </p:nvCxnSpPr>
          <p:spPr>
            <a:xfrm flipV="1">
              <a:off x="8691061" y="2244196"/>
              <a:ext cx="377462" cy="155290"/>
            </a:xfrm>
            <a:prstGeom prst="straightConnector1">
              <a:avLst/>
            </a:prstGeom>
            <a:ln w="539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5"/>
              <a:endCxn id="17" idx="2"/>
            </p:cNvCxnSpPr>
            <p:nvPr/>
          </p:nvCxnSpPr>
          <p:spPr>
            <a:xfrm>
              <a:off x="8446670" y="2719520"/>
              <a:ext cx="504285" cy="197218"/>
            </a:xfrm>
            <a:prstGeom prst="straightConnector1">
              <a:avLst/>
            </a:prstGeom>
            <a:ln w="539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5" idx="4"/>
              <a:endCxn id="21" idx="0"/>
            </p:cNvCxnSpPr>
            <p:nvPr/>
          </p:nvCxnSpPr>
          <p:spPr>
            <a:xfrm flipH="1">
              <a:off x="5633806" y="3959959"/>
              <a:ext cx="660683" cy="402096"/>
            </a:xfrm>
            <a:prstGeom prst="straightConnector1">
              <a:avLst/>
            </a:prstGeom>
            <a:ln w="539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4"/>
              <a:endCxn id="20" idx="0"/>
            </p:cNvCxnSpPr>
            <p:nvPr/>
          </p:nvCxnSpPr>
          <p:spPr>
            <a:xfrm>
              <a:off x="6294489" y="3959959"/>
              <a:ext cx="311477" cy="737131"/>
            </a:xfrm>
            <a:prstGeom prst="straightConnector1">
              <a:avLst/>
            </a:prstGeom>
            <a:ln w="539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4"/>
              <a:endCxn id="19" idx="1"/>
            </p:cNvCxnSpPr>
            <p:nvPr/>
          </p:nvCxnSpPr>
          <p:spPr>
            <a:xfrm>
              <a:off x="6294489" y="3959959"/>
              <a:ext cx="640813" cy="398442"/>
            </a:xfrm>
            <a:prstGeom prst="straightConnector1">
              <a:avLst/>
            </a:prstGeom>
            <a:ln w="539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5" idx="5"/>
              <a:endCxn id="18" idx="2"/>
            </p:cNvCxnSpPr>
            <p:nvPr/>
          </p:nvCxnSpPr>
          <p:spPr>
            <a:xfrm>
              <a:off x="6906154" y="3806279"/>
              <a:ext cx="348742" cy="225605"/>
            </a:xfrm>
            <a:prstGeom prst="straightConnector1">
              <a:avLst/>
            </a:prstGeom>
            <a:ln w="539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340779" y="1862071"/>
              <a:ext cx="1703051" cy="104849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400" dirty="0" smtClean="0"/>
                <a:t>Co-curricular</a:t>
              </a:r>
            </a:p>
            <a:p>
              <a:pPr algn="ctr"/>
              <a:r>
                <a:rPr lang="en-AU" sz="2400" dirty="0"/>
                <a:t>(PAID)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345932" y="2797069"/>
              <a:ext cx="1964161" cy="1087452"/>
            </a:xfrm>
            <a:prstGeom prst="ellipse">
              <a:avLst/>
            </a:prstGeom>
            <a:solidFill>
              <a:schemeClr val="accent4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INTERNSHIP</a:t>
              </a:r>
            </a:p>
          </p:txBody>
        </p:sp>
        <p:cxnSp>
          <p:nvCxnSpPr>
            <p:cNvPr id="7" name="Straight Arrow Connector 6"/>
            <p:cNvCxnSpPr>
              <a:stCxn id="13" idx="2"/>
              <a:endCxn id="5" idx="7"/>
            </p:cNvCxnSpPr>
            <p:nvPr/>
          </p:nvCxnSpPr>
          <p:spPr>
            <a:xfrm flipH="1">
              <a:off x="4794423" y="1731981"/>
              <a:ext cx="443465" cy="283638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  <a:endCxn id="6" idx="7"/>
            </p:cNvCxnSpPr>
            <p:nvPr/>
          </p:nvCxnSpPr>
          <p:spPr>
            <a:xfrm flipH="1">
              <a:off x="3022448" y="2757016"/>
              <a:ext cx="567738" cy="199307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955978" y="4047845"/>
              <a:ext cx="1739380" cy="1275999"/>
            </a:xfrm>
            <a:prstGeom prst="ellipse">
              <a:avLst/>
            </a:prstGeom>
            <a:solidFill>
              <a:srgbClr val="00B05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2000" dirty="0" smtClean="0"/>
                <a:t>Work placements</a:t>
              </a:r>
            </a:p>
            <a:p>
              <a:pPr algn="ctr"/>
              <a:r>
                <a:rPr lang="en-AU" sz="2000" dirty="0" smtClean="0"/>
                <a:t>(e.g. TSBE </a:t>
              </a:r>
              <a:r>
                <a:rPr lang="en-AU" sz="2000" dirty="0" smtClean="0"/>
                <a:t>Internships</a:t>
              </a:r>
              <a:r>
                <a:rPr lang="en-AU" sz="2000" dirty="0" smtClean="0"/>
                <a:t>)</a:t>
              </a:r>
              <a:endParaRPr lang="en-AU" sz="2000" dirty="0"/>
            </a:p>
          </p:txBody>
        </p:sp>
        <p:cxnSp>
          <p:nvCxnSpPr>
            <p:cNvPr id="11" name="Straight Arrow Connector 10"/>
            <p:cNvCxnSpPr>
              <a:stCxn id="15" idx="3"/>
              <a:endCxn id="10" idx="7"/>
            </p:cNvCxnSpPr>
            <p:nvPr/>
          </p:nvCxnSpPr>
          <p:spPr>
            <a:xfrm flipH="1">
              <a:off x="4440631" y="3806278"/>
              <a:ext cx="1242191" cy="428433"/>
            </a:xfrm>
            <a:prstGeom prst="straightConnector1">
              <a:avLst/>
            </a:prstGeom>
            <a:ln w="539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91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SIPS Transport </a:t>
            </a:r>
            <a:r>
              <a:rPr lang="en-AU" dirty="0"/>
              <a:t>d</a:t>
            </a:r>
            <a:r>
              <a:rPr lang="en-AU" dirty="0" smtClean="0"/>
              <a:t>ata </a:t>
            </a:r>
            <a:r>
              <a:rPr lang="en-AU" dirty="0"/>
              <a:t>c</a:t>
            </a:r>
            <a:r>
              <a:rPr lang="en-AU" dirty="0" smtClean="0"/>
              <a:t>ollection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17483"/>
            <a:ext cx="4884685" cy="4073718"/>
          </a:xfrm>
        </p:spPr>
        <p:txBody>
          <a:bodyPr>
            <a:normAutofit/>
          </a:bodyPr>
          <a:lstStyle/>
          <a:p>
            <a:r>
              <a:rPr lang="en-AU" dirty="0" smtClean="0"/>
              <a:t>KNE111</a:t>
            </a:r>
          </a:p>
          <a:p>
            <a:r>
              <a:rPr lang="en-AU" dirty="0" smtClean="0"/>
              <a:t>80 students</a:t>
            </a:r>
          </a:p>
          <a:p>
            <a:r>
              <a:rPr lang="en-AU" dirty="0" smtClean="0"/>
              <a:t>Movement counts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95" y="1600200"/>
            <a:ext cx="5641388" cy="43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SIPS Transport </a:t>
            </a:r>
            <a:r>
              <a:rPr lang="en-AU" dirty="0"/>
              <a:t>d</a:t>
            </a:r>
            <a:r>
              <a:rPr lang="en-AU" dirty="0" smtClean="0"/>
              <a:t>ata </a:t>
            </a:r>
            <a:r>
              <a:rPr lang="en-AU" dirty="0"/>
              <a:t>c</a:t>
            </a:r>
            <a:r>
              <a:rPr lang="en-AU" dirty="0" smtClean="0"/>
              <a:t>ollection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17483"/>
            <a:ext cx="4884685" cy="4073718"/>
          </a:xfrm>
        </p:spPr>
        <p:txBody>
          <a:bodyPr>
            <a:normAutofit/>
          </a:bodyPr>
          <a:lstStyle/>
          <a:p>
            <a:r>
              <a:rPr lang="en-AU" dirty="0"/>
              <a:t>Complex</a:t>
            </a:r>
          </a:p>
          <a:p>
            <a:r>
              <a:rPr lang="en-AU" dirty="0"/>
              <a:t>Cumbersome</a:t>
            </a:r>
          </a:p>
          <a:p>
            <a:r>
              <a:rPr lang="en-AU" dirty="0"/>
              <a:t>Prone to errors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406" r="2145" b="6435"/>
          <a:stretch/>
        </p:blipFill>
        <p:spPr>
          <a:xfrm rot="10800000">
            <a:off x="5271715" y="1600200"/>
            <a:ext cx="6676236" cy="47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8784"/>
            <a:ext cx="10585769" cy="1401416"/>
          </a:xfrm>
        </p:spPr>
        <p:txBody>
          <a:bodyPr>
            <a:normAutofit/>
          </a:bodyPr>
          <a:lstStyle/>
          <a:p>
            <a:r>
              <a:rPr lang="en-AU" dirty="0" smtClean="0"/>
              <a:t>SIPS Mobile app for transport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KIT301/302</a:t>
            </a:r>
          </a:p>
          <a:p>
            <a:r>
              <a:rPr lang="en-AU" dirty="0" smtClean="0"/>
              <a:t>6 students</a:t>
            </a:r>
          </a:p>
          <a:p>
            <a:r>
              <a:rPr lang="en-AU" dirty="0" smtClean="0"/>
              <a:t>App development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8000"/>
            <a:ext cx="2430000" cy="4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11" y="1818000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15" y="1917144"/>
            <a:ext cx="2430000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46" y="2063385"/>
            <a:ext cx="243000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8784"/>
            <a:ext cx="10585769" cy="1401416"/>
          </a:xfrm>
        </p:spPr>
        <p:txBody>
          <a:bodyPr>
            <a:normAutofit/>
          </a:bodyPr>
          <a:lstStyle/>
          <a:p>
            <a:r>
              <a:rPr lang="en-AU" dirty="0" smtClean="0"/>
              <a:t>SIPS Mobile app for transport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All in one</a:t>
            </a:r>
          </a:p>
          <a:p>
            <a:r>
              <a:rPr lang="en-AU" dirty="0" smtClean="0"/>
              <a:t>Easier / intuitive</a:t>
            </a:r>
          </a:p>
          <a:p>
            <a:r>
              <a:rPr lang="en-AU" dirty="0" smtClean="0"/>
              <a:t>Online data upload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77" y="2209625"/>
            <a:ext cx="243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1026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69" y="223043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503</TotalTime>
  <Words>141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A win-win approach for students and sustainability</vt:lpstr>
      <vt:lpstr>What is SIPS?</vt:lpstr>
      <vt:lpstr>How does it work?</vt:lpstr>
      <vt:lpstr>PowerPoint Presentation</vt:lpstr>
      <vt:lpstr>SIPS Transport data collection</vt:lpstr>
      <vt:lpstr>SIPS Transport data collection</vt:lpstr>
      <vt:lpstr>SIPS Mobile app for transport data</vt:lpstr>
      <vt:lpstr>SIPS Mobile app for transport data</vt:lpstr>
      <vt:lpstr>Questions?</vt:lpstr>
      <vt:lpstr>Student experience</vt:lpstr>
    </vt:vector>
  </TitlesOfParts>
  <Company>University of Tasmania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SIPS Sustainability Integration Program for Students</dc:title>
  <dc:creator>Carmen Primo Perez</dc:creator>
  <cp:lastModifiedBy>Carmen Primo Perez</cp:lastModifiedBy>
  <cp:revision>29</cp:revision>
  <dcterms:created xsi:type="dcterms:W3CDTF">2016-09-26T02:22:50Z</dcterms:created>
  <dcterms:modified xsi:type="dcterms:W3CDTF">2016-12-01T02:54:25Z</dcterms:modified>
</cp:coreProperties>
</file>